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2"/>
  </p:notesMasterIdLst>
  <p:sldIdLst>
    <p:sldId id="343" r:id="rId2"/>
    <p:sldId id="333" r:id="rId3"/>
    <p:sldId id="335" r:id="rId4"/>
    <p:sldId id="319" r:id="rId5"/>
    <p:sldId id="320" r:id="rId6"/>
    <p:sldId id="322" r:id="rId7"/>
    <p:sldId id="337" r:id="rId8"/>
    <p:sldId id="323" r:id="rId9"/>
    <p:sldId id="338" r:id="rId10"/>
    <p:sldId id="324" r:id="rId11"/>
    <p:sldId id="339" r:id="rId12"/>
    <p:sldId id="325" r:id="rId13"/>
    <p:sldId id="340" r:id="rId14"/>
    <p:sldId id="332" r:id="rId15"/>
    <p:sldId id="327" r:id="rId16"/>
    <p:sldId id="336" r:id="rId17"/>
    <p:sldId id="330" r:id="rId18"/>
    <p:sldId id="341" r:id="rId19"/>
    <p:sldId id="331" r:id="rId20"/>
    <p:sldId id="295" r:id="rId21"/>
  </p:sldIdLst>
  <p:sldSz cx="9144000" cy="5143500" type="screen16x9"/>
  <p:notesSz cx="6858000" cy="9144000"/>
  <p:embeddedFontLst>
    <p:embeddedFont>
      <p:font typeface="iCielBC DDCHardwareRough Compre" panose="02000000000000000000" pitchFamily="2" charset="77"/>
      <p:regular r:id="rId23"/>
    </p:embeddedFont>
    <p:embeddedFont>
      <p:font typeface="Lato" panose="020F0502020204030203" pitchFamily="34" charset="0"/>
      <p:regular r:id="rId24"/>
      <p:bold r:id="rId25"/>
      <p:italic r:id="rId26"/>
      <p:boldItalic r:id="rId27"/>
    </p:embeddedFont>
    <p:embeddedFont>
      <p:font typeface="Patrick Hand" pitchFamily="2" charset="77"/>
      <p:regular r:id="rId28"/>
    </p:embeddedFont>
    <p:embeddedFont>
      <p:font typeface="Roboto Condensed Light" panose="020F0302020204030204" pitchFamily="3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8DAED"/>
    <a:srgbClr val="E2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73B0C7-38D8-4FAA-B2A6-6B55DB3B5E84}">
  <a:tblStyle styleId="{3F73B0C7-38D8-4FAA-B2A6-6B55DB3B5E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777" autoAdjust="0"/>
  </p:normalViewPr>
  <p:slideViewPr>
    <p:cSldViewPr snapToGrid="0">
      <p:cViewPr varScale="1">
        <p:scale>
          <a:sx n="106" d="100"/>
          <a:sy n="106" d="100"/>
        </p:scale>
        <p:origin x="1264" y="168"/>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5855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hỗ dành sẵn cho Hình ảnh của Bản chiế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Chỗ dành sẵn cho Ghi ch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Ở</a:t>
            </a:r>
            <a:r>
              <a:rPr lang="en-US" altLang="en-US" baseline="0"/>
              <a:t> mỗi ý có hyperlink chuyển đến trang khác. Ở mỗi trang khác trong các ý cũng sẽ có hyperlink quay về trang này</a:t>
            </a:r>
            <a:endParaRPr lang="en-US" altLang="en-US"/>
          </a:p>
        </p:txBody>
      </p:sp>
      <p:sp>
        <p:nvSpPr>
          <p:cNvPr id="19460" name="Chỗ dành sẵn cho Số hiệu Bản chiế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413B89-6DB7-4CF6-82A3-31373381BAB9}" type="slidenum">
              <a:rPr lang="en-GB" altLang="en-US" smtClean="0"/>
              <a:pPr/>
              <a:t>3</a:t>
            </a:fld>
            <a:endParaRPr lang="en-GB" altLang="en-US"/>
          </a:p>
        </p:txBody>
      </p:sp>
    </p:spTree>
    <p:extLst>
      <p:ext uri="{BB962C8B-B14F-4D97-AF65-F5344CB8AC3E}">
        <p14:creationId xmlns:p14="http://schemas.microsoft.com/office/powerpoint/2010/main" val="327374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a:t>
            </a:r>
            <a:r>
              <a:rPr lang="en-US" baseline="0"/>
              <a:t> dòng chữ nền xanh để quay lại sơ đồ</a:t>
            </a:r>
            <a:endParaRPr lang="en-US"/>
          </a:p>
        </p:txBody>
      </p:sp>
    </p:spTree>
    <p:extLst>
      <p:ext uri="{BB962C8B-B14F-4D97-AF65-F5344CB8AC3E}">
        <p14:creationId xmlns:p14="http://schemas.microsoft.com/office/powerpoint/2010/main" val="241441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Nhấp vào</a:t>
            </a:r>
            <a:r>
              <a:rPr lang="en-US" baseline="0"/>
              <a:t> dòng chữ nền xanh để quay lại sơ đồ</a:t>
            </a:r>
            <a:endParaRPr lang="en-US"/>
          </a:p>
          <a:p>
            <a:endParaRPr lang="en-US"/>
          </a:p>
        </p:txBody>
      </p:sp>
    </p:spTree>
    <p:extLst>
      <p:ext uri="{BB962C8B-B14F-4D97-AF65-F5344CB8AC3E}">
        <p14:creationId xmlns:p14="http://schemas.microsoft.com/office/powerpoint/2010/main" val="325034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0"/>
        <p:cNvGrpSpPr/>
        <p:nvPr/>
      </p:nvGrpSpPr>
      <p:grpSpPr>
        <a:xfrm>
          <a:off x="0" y="0"/>
          <a:ext cx="0" cy="0"/>
          <a:chOff x="0" y="0"/>
          <a:chExt cx="0" cy="0"/>
        </a:xfrm>
      </p:grpSpPr>
      <p:sp>
        <p:nvSpPr>
          <p:cNvPr id="3291" name="Google Shape;3291;g77cf0412cd_0_3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2" name="Google Shape;3292;g77cf0412cd_0_3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grpSp>
        <p:nvGrpSpPr>
          <p:cNvPr id="20" name="Google Shape;20;p4"/>
          <p:cNvGrpSpPr/>
          <p:nvPr/>
        </p:nvGrpSpPr>
        <p:grpSpPr>
          <a:xfrm>
            <a:off x="-242443" y="313350"/>
            <a:ext cx="9544819" cy="874613"/>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26" name="Google Shape;26;p4"/>
          <p:cNvSpPr/>
          <p:nvPr/>
        </p:nvSpPr>
        <p:spPr>
          <a:xfrm>
            <a:off x="-1533" y="4560882"/>
            <a:ext cx="9150702"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4"/>
          <p:cNvGrpSpPr/>
          <p:nvPr/>
        </p:nvGrpSpPr>
        <p:grpSpPr>
          <a:xfrm>
            <a:off x="-1533" y="4422632"/>
            <a:ext cx="9150702" cy="720905"/>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 Credits">
  <p:cSld name="CUSTOM_14">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321499" y="1619875"/>
            <a:ext cx="4980000" cy="498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7"/>
          <p:cNvGrpSpPr/>
          <p:nvPr/>
        </p:nvGrpSpPr>
        <p:grpSpPr>
          <a:xfrm>
            <a:off x="-1533" y="4422632"/>
            <a:ext cx="9150702" cy="720905"/>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Google Shape;212;p37"/>
          <p:cNvSpPr txBox="1"/>
          <p:nvPr/>
        </p:nvSpPr>
        <p:spPr>
          <a:xfrm>
            <a:off x="5014600" y="3469125"/>
            <a:ext cx="2988600" cy="48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Lato"/>
                <a:ea typeface="Lato"/>
                <a:cs typeface="Lato"/>
                <a:sym typeface="Lato"/>
              </a:rPr>
              <a:t>CREDITS: This presentation template was created by Slidesgo, including icons by Flaticon, and infographics &amp; images by Freepik</a:t>
            </a:r>
            <a:endParaRPr sz="1000">
              <a:solidFill>
                <a:schemeClr val="dk1"/>
              </a:solidFill>
              <a:latin typeface="Lato"/>
              <a:ea typeface="Lato"/>
              <a:cs typeface="Lato"/>
              <a:sym typeface="Lato"/>
            </a:endParaRPr>
          </a:p>
        </p:txBody>
      </p:sp>
      <p:sp>
        <p:nvSpPr>
          <p:cNvPr id="213" name="Google Shape;213;p37"/>
          <p:cNvSpPr txBox="1">
            <a:spLocks noGrp="1"/>
          </p:cNvSpPr>
          <p:nvPr>
            <p:ph type="title"/>
          </p:nvPr>
        </p:nvSpPr>
        <p:spPr>
          <a:xfrm>
            <a:off x="2520338" y="698750"/>
            <a:ext cx="4099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4" name="Google Shape;214;p37"/>
          <p:cNvSpPr txBox="1">
            <a:spLocks noGrp="1"/>
          </p:cNvSpPr>
          <p:nvPr>
            <p:ph type="subTitle" idx="1"/>
          </p:nvPr>
        </p:nvSpPr>
        <p:spPr>
          <a:xfrm>
            <a:off x="5198860" y="3925150"/>
            <a:ext cx="2605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200" b="0"/>
            </a:lvl1pPr>
            <a:lvl2pPr lvl="1" algn="ctr" rtl="0">
              <a:lnSpc>
                <a:spcPct val="100000"/>
              </a:lnSpc>
              <a:spcBef>
                <a:spcPts val="300"/>
              </a:spcBef>
              <a:spcAft>
                <a:spcPts val="0"/>
              </a:spcAft>
              <a:buNone/>
              <a:defRPr sz="1200"/>
            </a:lvl2pPr>
            <a:lvl3pPr lvl="2" algn="ctr" rtl="0">
              <a:lnSpc>
                <a:spcPct val="100000"/>
              </a:lnSpc>
              <a:spcBef>
                <a:spcPts val="300"/>
              </a:spcBef>
              <a:spcAft>
                <a:spcPts val="0"/>
              </a:spcAft>
              <a:buNone/>
              <a:defRPr sz="1200"/>
            </a:lvl3pPr>
            <a:lvl4pPr lvl="3" algn="ctr" rtl="0">
              <a:lnSpc>
                <a:spcPct val="100000"/>
              </a:lnSpc>
              <a:spcBef>
                <a:spcPts val="300"/>
              </a:spcBef>
              <a:spcAft>
                <a:spcPts val="0"/>
              </a:spcAft>
              <a:buNone/>
              <a:defRPr sz="1200"/>
            </a:lvl4pPr>
            <a:lvl5pPr lvl="4" algn="ctr" rtl="0">
              <a:lnSpc>
                <a:spcPct val="100000"/>
              </a:lnSpc>
              <a:spcBef>
                <a:spcPts val="300"/>
              </a:spcBef>
              <a:spcAft>
                <a:spcPts val="0"/>
              </a:spcAft>
              <a:buNone/>
              <a:defRPr sz="1200"/>
            </a:lvl5pPr>
            <a:lvl6pPr lvl="5" algn="ctr" rtl="0">
              <a:lnSpc>
                <a:spcPct val="100000"/>
              </a:lnSpc>
              <a:spcBef>
                <a:spcPts val="300"/>
              </a:spcBef>
              <a:spcAft>
                <a:spcPts val="0"/>
              </a:spcAft>
              <a:buNone/>
              <a:defRPr sz="1200"/>
            </a:lvl6pPr>
            <a:lvl7pPr lvl="6" algn="ctr" rtl="0">
              <a:lnSpc>
                <a:spcPct val="100000"/>
              </a:lnSpc>
              <a:spcBef>
                <a:spcPts val="300"/>
              </a:spcBef>
              <a:spcAft>
                <a:spcPts val="0"/>
              </a:spcAft>
              <a:buNone/>
              <a:defRPr sz="1200"/>
            </a:lvl7pPr>
            <a:lvl8pPr lvl="7" algn="ctr" rtl="0">
              <a:lnSpc>
                <a:spcPct val="100000"/>
              </a:lnSpc>
              <a:spcBef>
                <a:spcPts val="300"/>
              </a:spcBef>
              <a:spcAft>
                <a:spcPts val="0"/>
              </a:spcAft>
              <a:buNone/>
              <a:defRPr sz="1200"/>
            </a:lvl8pPr>
            <a:lvl9pPr lvl="8" algn="ctr" rtl="0">
              <a:lnSpc>
                <a:spcPct val="100000"/>
              </a:lnSpc>
              <a:spcBef>
                <a:spcPts val="300"/>
              </a:spcBef>
              <a:spcAft>
                <a:spcPts val="0"/>
              </a:spcAft>
              <a:buNone/>
              <a:defRPr sz="1200"/>
            </a:lvl9pPr>
          </a:lstStyle>
          <a:p>
            <a:endParaRPr/>
          </a:p>
        </p:txBody>
      </p:sp>
      <p:sp>
        <p:nvSpPr>
          <p:cNvPr id="215" name="Google Shape;215;p37"/>
          <p:cNvSpPr txBox="1">
            <a:spLocks noGrp="1"/>
          </p:cNvSpPr>
          <p:nvPr>
            <p:ph type="subTitle" idx="2"/>
          </p:nvPr>
        </p:nvSpPr>
        <p:spPr>
          <a:xfrm>
            <a:off x="2549600" y="1798522"/>
            <a:ext cx="4069200" cy="89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b="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16" name="Google Shape;216;p37"/>
          <p:cNvSpPr/>
          <p:nvPr/>
        </p:nvSpPr>
        <p:spPr>
          <a:xfrm>
            <a:off x="2806801" y="917525"/>
            <a:ext cx="565288" cy="451220"/>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7"/>
          <p:cNvSpPr/>
          <p:nvPr/>
        </p:nvSpPr>
        <p:spPr>
          <a:xfrm>
            <a:off x="472550" y="539500"/>
            <a:ext cx="1316952" cy="7648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75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8100" y="1183850"/>
            <a:ext cx="6367800" cy="262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591925" y="1233175"/>
            <a:ext cx="3277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591925" y="2803075"/>
            <a:ext cx="32778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55600">
              <a:spcBef>
                <a:spcPts val="0"/>
              </a:spcBef>
              <a:spcAft>
                <a:spcPts val="0"/>
              </a:spcAft>
              <a:buSzPts val="2000"/>
              <a:buChar char="●"/>
              <a:defRPr/>
            </a:lvl1pPr>
            <a:lvl2pPr marL="914400" lvl="1" indent="-355600">
              <a:spcBef>
                <a:spcPts val="1600"/>
              </a:spcBef>
              <a:spcAft>
                <a:spcPts val="0"/>
              </a:spcAft>
              <a:buSzPts val="2000"/>
              <a:buChar char="○"/>
              <a:defRPr/>
            </a:lvl2pPr>
            <a:lvl3pPr marL="1371600" lvl="2" indent="-355600">
              <a:spcBef>
                <a:spcPts val="1600"/>
              </a:spcBef>
              <a:spcAft>
                <a:spcPts val="0"/>
              </a:spcAft>
              <a:buSzPts val="2000"/>
              <a:buChar char="■"/>
              <a:defRPr/>
            </a:lvl3pPr>
            <a:lvl4pPr marL="1828800" lvl="3" indent="-355600">
              <a:spcBef>
                <a:spcPts val="1600"/>
              </a:spcBef>
              <a:spcAft>
                <a:spcPts val="0"/>
              </a:spcAft>
              <a:buSzPts val="2000"/>
              <a:buChar char="●"/>
              <a:defRPr/>
            </a:lvl4pPr>
            <a:lvl5pPr marL="2286000" lvl="4" indent="-355600">
              <a:spcBef>
                <a:spcPts val="1600"/>
              </a:spcBef>
              <a:spcAft>
                <a:spcPts val="0"/>
              </a:spcAft>
              <a:buSzPts val="2000"/>
              <a:buChar char="○"/>
              <a:defRPr/>
            </a:lvl5pPr>
            <a:lvl6pPr marL="2743200" lvl="5" indent="-355600">
              <a:spcBef>
                <a:spcPts val="1600"/>
              </a:spcBef>
              <a:spcAft>
                <a:spcPts val="0"/>
              </a:spcAft>
              <a:buSzPts val="2000"/>
              <a:buChar char="■"/>
              <a:defRPr/>
            </a:lvl6pPr>
            <a:lvl7pPr marL="3200400" lvl="6" indent="-355600">
              <a:spcBef>
                <a:spcPts val="1600"/>
              </a:spcBef>
              <a:spcAft>
                <a:spcPts val="0"/>
              </a:spcAft>
              <a:buSzPts val="2000"/>
              <a:buChar char="●"/>
              <a:defRPr/>
            </a:lvl7pPr>
            <a:lvl8pPr marL="3657600" lvl="7" indent="-355600">
              <a:spcBef>
                <a:spcPts val="1600"/>
              </a:spcBef>
              <a:spcAft>
                <a:spcPts val="0"/>
              </a:spcAft>
              <a:buSzPts val="2000"/>
              <a:buChar char="○"/>
              <a:defRPr/>
            </a:lvl8pPr>
            <a:lvl9pPr marL="4114800" lvl="8" indent="-355600">
              <a:spcBef>
                <a:spcPts val="1600"/>
              </a:spcBef>
              <a:spcAft>
                <a:spcPts val="160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559095" y="4029539"/>
            <a:ext cx="65352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0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6">
    <p:bg>
      <p:bgPr>
        <a:solidFill>
          <a:schemeClr val="accent2"/>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CUSTOM_19">
    <p:bg>
      <p:bgPr>
        <a:solidFill>
          <a:schemeClr val="accent1"/>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CUSTOM_20">
    <p:bg>
      <p:bgPr>
        <a:solidFill>
          <a:schemeClr val="accent3"/>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9">
  <p:cSld name="CUSTOM_9">
    <p:spTree>
      <p:nvGrpSpPr>
        <p:cNvPr id="1" name="Shape 171"/>
        <p:cNvGrpSpPr/>
        <p:nvPr/>
      </p:nvGrpSpPr>
      <p:grpSpPr>
        <a:xfrm>
          <a:off x="0" y="0"/>
          <a:ext cx="0" cy="0"/>
          <a:chOff x="0" y="0"/>
          <a:chExt cx="0" cy="0"/>
        </a:xfrm>
      </p:grpSpPr>
      <p:sp>
        <p:nvSpPr>
          <p:cNvPr id="172" name="Google Shape;172;p32"/>
          <p:cNvSpPr/>
          <p:nvPr/>
        </p:nvSpPr>
        <p:spPr>
          <a:xfrm>
            <a:off x="-7225" y="638275"/>
            <a:ext cx="9158400" cy="550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32"/>
          <p:cNvGrpSpPr/>
          <p:nvPr/>
        </p:nvGrpSpPr>
        <p:grpSpPr>
          <a:xfrm>
            <a:off x="-1200" y="4422605"/>
            <a:ext cx="9144287" cy="720905"/>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32">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8" r:id="rId5"/>
    <p:sldLayoutId id="2147483659" r:id="rId6"/>
    <p:sldLayoutId id="2147483662" r:id="rId7"/>
    <p:sldLayoutId id="2147483663" r:id="rId8"/>
    <p:sldLayoutId id="2147483678" r:id="rId9"/>
    <p:sldLayoutId id="2147483683"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notesSlide" Target="../notesSlides/notesSlide1.xml"/><Relationship Id="rId7" Type="http://schemas.openxmlformats.org/officeDocument/2006/relationships/slide" Target="slide8.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807574" y="1611234"/>
            <a:ext cx="2199403" cy="33833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6182103" y="466629"/>
            <a:ext cx="2311409" cy="237621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2320116" y="-262236"/>
            <a:ext cx="4362773" cy="5262117"/>
          </a:xfrm>
          <a:prstGeom prst="rect">
            <a:avLst/>
          </a:prstGeom>
        </p:spPr>
      </p:pic>
      <p:grpSp>
        <p:nvGrpSpPr>
          <p:cNvPr id="5" name="Group 5"/>
          <p:cNvGrpSpPr/>
          <p:nvPr/>
        </p:nvGrpSpPr>
        <p:grpSpPr>
          <a:xfrm>
            <a:off x="2336425" y="1407875"/>
            <a:ext cx="4535271" cy="250481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sp>
        <p:nvSpPr>
          <p:cNvPr id="7" name="TextBox 7"/>
          <p:cNvSpPr txBox="1"/>
          <p:nvPr/>
        </p:nvSpPr>
        <p:spPr>
          <a:xfrm>
            <a:off x="2608830" y="2475416"/>
            <a:ext cx="3933310" cy="1231106"/>
          </a:xfrm>
          <a:prstGeom prst="rect">
            <a:avLst/>
          </a:prstGeom>
        </p:spPr>
        <p:txBody>
          <a:bodyPr lIns="0" tIns="0" rIns="0" bIns="0" rtlCol="0" anchor="t">
            <a:spAutoFit/>
          </a:bodyPr>
          <a:lstStyle/>
          <a:p>
            <a:pPr algn="ctr">
              <a:lnSpc>
                <a:spcPts val="4800"/>
              </a:lnSpc>
              <a:spcBef>
                <a:spcPct val="0"/>
              </a:spcBef>
            </a:pPr>
            <a:r>
              <a:rPr lang="en-US" sz="4000" spc="-100" dirty="0">
                <a:solidFill>
                  <a:srgbClr val="272626"/>
                </a:solidFill>
                <a:latin typeface="Times New Roman" panose="02020603050405020304" pitchFamily="18" charset="0"/>
                <a:cs typeface="Times New Roman" panose="02020603050405020304" pitchFamily="18" charset="0"/>
              </a:rPr>
              <a:t>KỂ LẠI BUỔI ĐẦU EM ĐI HỌC</a:t>
            </a: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0231">
            <a:off x="1095209" y="1122202"/>
            <a:ext cx="415917" cy="41591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80231">
            <a:off x="1579603" y="642123"/>
            <a:ext cx="611817" cy="625464"/>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82344">
            <a:off x="450237" y="606567"/>
            <a:ext cx="1174212" cy="384288"/>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479040" y="1623767"/>
            <a:ext cx="555299" cy="619502"/>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008271" y="2276697"/>
            <a:ext cx="415917" cy="41591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185448">
            <a:off x="898598" y="3372754"/>
            <a:ext cx="1396725" cy="1396725"/>
          </a:xfrm>
          <a:prstGeom prst="rect">
            <a:avLst/>
          </a:prstGeom>
        </p:spPr>
      </p:pic>
      <p:sp>
        <p:nvSpPr>
          <p:cNvPr id="14" name="TextBox 14"/>
          <p:cNvSpPr txBox="1"/>
          <p:nvPr/>
        </p:nvSpPr>
        <p:spPr>
          <a:xfrm>
            <a:off x="2512653" y="1573774"/>
            <a:ext cx="4182815" cy="741165"/>
          </a:xfrm>
          <a:prstGeom prst="rect">
            <a:avLst/>
          </a:prstGeom>
        </p:spPr>
        <p:txBody>
          <a:bodyPr lIns="0" tIns="0" rIns="0" bIns="0" rtlCol="0" anchor="t">
            <a:spAutoFit/>
          </a:bodyPr>
          <a:lstStyle/>
          <a:p>
            <a:pPr algn="ctr">
              <a:lnSpc>
                <a:spcPts val="6300"/>
              </a:lnSpc>
            </a:pPr>
            <a:r>
              <a:rPr lang="en-US" sz="4500" dirty="0">
                <a:solidFill>
                  <a:srgbClr val="FF1616"/>
                </a:solidFill>
                <a:latin typeface="Times New Roman" panose="02020603050405020304" pitchFamily="18" charset="0"/>
                <a:cs typeface="Times New Roman" panose="02020603050405020304" pitchFamily="18" charset="0"/>
              </a:rPr>
              <a:t>TẬP LÀM VĂN</a:t>
            </a:r>
          </a:p>
        </p:txBody>
      </p:sp>
    </p:spTree>
    <p:extLst>
      <p:ext uri="{BB962C8B-B14F-4D97-AF65-F5344CB8AC3E}">
        <p14:creationId xmlns:p14="http://schemas.microsoft.com/office/powerpoint/2010/main" val="1938602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13064"/>
          </a:xfrm>
          <a:solidFill>
            <a:schemeClr val="bg1"/>
          </a:solidFill>
        </p:spPr>
        <p:txBody>
          <a:bodyPr/>
          <a:lstStyle/>
          <a:p>
            <a:r>
              <a:rPr lang="en-US" altLang="en-US" sz="2800">
                <a:solidFill>
                  <a:srgbClr val="002060"/>
                </a:solidFill>
                <a:latin typeface="Times New Roman" pitchFamily="18" charset="0"/>
                <a:cs typeface="Times New Roman" pitchFamily="18" charset="0"/>
              </a:rPr>
              <a:t>Buổi học đầu tiên đó đã diễn ra và kết thúc như thế nào?</a:t>
            </a:r>
            <a:endParaRPr lang="en-US" sz="2800">
              <a:latin typeface="Times New Roman" pitchFamily="18" charset="0"/>
              <a:cs typeface="Times New Roman" pitchFamily="18" charset="0"/>
            </a:endParaRPr>
          </a:p>
        </p:txBody>
      </p:sp>
      <p:pic>
        <p:nvPicPr>
          <p:cNvPr id="4" name="Picture 13" descr="VU4bma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979" y="613064"/>
            <a:ext cx="4392132" cy="2442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7" descr="hau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829" y="2805546"/>
            <a:ext cx="4777103" cy="2410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Năm học 2019-2020, học sinh tiểu học được đánh giá theo tiêu chí nà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064"/>
            <a:ext cx="3977635" cy="2557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9" descr="hoctro6122013-3d6c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26" y="3226372"/>
            <a:ext cx="3366819" cy="1917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loud Callout 7">
            <a:hlinkClick r:id="rId6" action="ppaction://hlinksldjump"/>
          </p:cNvPr>
          <p:cNvSpPr/>
          <p:nvPr/>
        </p:nvSpPr>
        <p:spPr>
          <a:xfrm>
            <a:off x="2094064" y="2032503"/>
            <a:ext cx="4291486" cy="1546086"/>
          </a:xfrm>
          <a:prstGeom prst="cloudCallout">
            <a:avLst>
              <a:gd name="adj1" fmla="val -50009"/>
              <a:gd name="adj2" fmla="val -59961"/>
            </a:avLst>
          </a:prstGeom>
          <a:solidFill>
            <a:schemeClr val="accent6">
              <a:lumMod val="40000"/>
              <a:lumOff val="60000"/>
            </a:schemeClr>
          </a:solidFill>
          <a:ln>
            <a:solidFill>
              <a:schemeClr val="accent6">
                <a:lumMod val="50000"/>
              </a:schemeClr>
            </a:solidFill>
          </a:ln>
        </p:spPr>
        <p:txBody>
          <a:bodyPr wrap="square">
            <a:spAutoFit/>
          </a:bodyPr>
          <a:lstStyle/>
          <a:p>
            <a:pPr algn="ctr">
              <a:spcBef>
                <a:spcPct val="0"/>
              </a:spcBef>
            </a:pPr>
            <a:r>
              <a:rPr lang="en-US" altLang="en-US" sz="2000" b="1">
                <a:solidFill>
                  <a:schemeClr val="tx1"/>
                </a:solidFill>
                <a:latin typeface="Times New Roman" pitchFamily="18" charset="0"/>
                <a:cs typeface="Times New Roman" pitchFamily="18" charset="0"/>
              </a:rPr>
              <a:t>Điều em còn nhớ rõ trong buổi học đầu tiên đó là gì?</a:t>
            </a:r>
            <a:endParaRPr lang="en-US" altLang="en-US"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0481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10"/>
            <a:ext cx="9144000" cy="5140990"/>
          </a:xfrm>
          <a:prstGeom prst="rect">
            <a:avLst/>
          </a:prstGeom>
        </p:spPr>
      </p:pic>
      <p:sp>
        <p:nvSpPr>
          <p:cNvPr id="4" name="TextBox 3">
            <a:hlinkClick r:id="rId3" action="ppaction://hlinksldjump"/>
          </p:cNvPr>
          <p:cNvSpPr txBox="1"/>
          <p:nvPr/>
        </p:nvSpPr>
        <p:spPr>
          <a:xfrm>
            <a:off x="391025" y="400915"/>
            <a:ext cx="8361947" cy="1015663"/>
          </a:xfrm>
          <a:prstGeom prst="rect">
            <a:avLst/>
          </a:prstGeom>
          <a:solidFill>
            <a:srgbClr val="98DAED"/>
          </a:solidFill>
        </p:spPr>
        <p:txBody>
          <a:bodyPr wrap="square" rtlCol="0">
            <a:spAutoFit/>
          </a:bodyPr>
          <a:lstStyle/>
          <a:p>
            <a:r>
              <a:rPr lang="en-US" altLang="en-US" sz="3000" b="1" dirty="0" err="1">
                <a:solidFill>
                  <a:schemeClr val="tx1"/>
                </a:solidFill>
                <a:latin typeface="Times New Roman" panose="02020603050405020304" pitchFamily="18" charset="0"/>
                <a:cs typeface="Times New Roman" pitchFamily="18" charset="0"/>
              </a:rPr>
              <a:t>Điều</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em</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còn</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nhớ</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rõ</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trong</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buổi</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học</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đầu</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tiên</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đó</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là</a:t>
            </a:r>
            <a:r>
              <a:rPr lang="en-US" altLang="en-US" sz="3000" b="1" dirty="0">
                <a:solidFill>
                  <a:schemeClr val="tx1"/>
                </a:solidFill>
                <a:latin typeface="Times New Roman" panose="02020603050405020304" pitchFamily="18" charset="0"/>
                <a:cs typeface="Times New Roman" pitchFamily="18" charset="0"/>
              </a:rPr>
              <a:t> </a:t>
            </a:r>
            <a:r>
              <a:rPr lang="en-US" altLang="en-US" sz="3000" b="1" dirty="0" err="1">
                <a:solidFill>
                  <a:schemeClr val="tx1"/>
                </a:solidFill>
                <a:latin typeface="Times New Roman" panose="02020603050405020304" pitchFamily="18" charset="0"/>
                <a:cs typeface="Times New Roman" pitchFamily="18" charset="0"/>
              </a:rPr>
              <a:t>gì</a:t>
            </a:r>
            <a:r>
              <a:rPr lang="en-US" altLang="en-US" sz="3000" b="1" dirty="0">
                <a:solidFill>
                  <a:schemeClr val="tx1"/>
                </a:solidFill>
                <a:latin typeface="Times New Roman" panose="02020603050405020304" pitchFamily="18" charset="0"/>
                <a:cs typeface="Times New Roman" pitchFamily="18" charset="0"/>
              </a:rPr>
              <a:t>?</a:t>
            </a:r>
          </a:p>
        </p:txBody>
      </p:sp>
      <p:sp>
        <p:nvSpPr>
          <p:cNvPr id="5" name="TextBox 4"/>
          <p:cNvSpPr txBox="1"/>
          <p:nvPr/>
        </p:nvSpPr>
        <p:spPr>
          <a:xfrm>
            <a:off x="342899" y="1801289"/>
            <a:ext cx="8458200" cy="2807179"/>
          </a:xfrm>
          <a:prstGeom prst="rect">
            <a:avLst/>
          </a:prstGeom>
          <a:solidFill>
            <a:srgbClr val="FFFF99"/>
          </a:solidFill>
        </p:spPr>
        <p:txBody>
          <a:bodyPr wrap="square" rtlCol="0">
            <a:spAutoFit/>
          </a:bodyPr>
          <a:lstStyle/>
          <a:p>
            <a:pPr>
              <a:lnSpc>
                <a:spcPct val="130000"/>
              </a:lnSpc>
            </a:pP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đầu</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tiên</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là</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xếp</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hàng</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nghe</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giáo</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dặn</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dò</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ngồi</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cách</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xin</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phép</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cô</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muốn</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3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nói</a:t>
            </a:r>
            <a:r>
              <a:rPr lang="en-US" altLang="en-US" sz="23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a:p>
            <a:pPr>
              <a:lnSpc>
                <a:spcPct val="130000"/>
              </a:lnSpc>
            </a:pPr>
            <a:r>
              <a:rPr lang="en-US" sz="2300" b="1" dirty="0" err="1">
                <a:solidFill>
                  <a:srgbClr val="FF0000"/>
                </a:solidFill>
                <a:latin typeface="Times New Roman" panose="02020603050405020304" pitchFamily="18" charset="0"/>
                <a:cs typeface="Times New Roman" panose="02020603050405020304" pitchFamily="18" charset="0"/>
              </a:rPr>
              <a:t>Hoặc</a:t>
            </a:r>
            <a:r>
              <a:rPr lang="en-US" sz="2300" b="1" dirty="0">
                <a:solidFill>
                  <a:srgbClr val="FF0000"/>
                </a:solidFill>
                <a:latin typeface="Times New Roman" panose="02020603050405020304" pitchFamily="18" charset="0"/>
                <a:cs typeface="Times New Roman" panose="02020603050405020304" pitchFamily="18" charset="0"/>
              </a:rPr>
              <a:t>:</a:t>
            </a:r>
          </a:p>
          <a:p>
            <a:pPr>
              <a:lnSpc>
                <a:spcPct val="130000"/>
              </a:lnSpc>
            </a:pPr>
            <a:r>
              <a:rPr lang="vi-VN" sz="2300" b="1" dirty="0">
                <a:solidFill>
                  <a:srgbClr val="FF0000"/>
                </a:solidFill>
                <a:latin typeface="Times New Roman" panose="02020603050405020304" pitchFamily="18" charset="0"/>
                <a:cs typeface="Times New Roman" panose="02020603050405020304" pitchFamily="18" charset="0"/>
              </a:rPr>
              <a:t>Cô giảng bài rất hay, giọng cô trong trẻo. Các bạn học tập sôi nổi, ai cũng giơ tay tranh nhau phát</a:t>
            </a:r>
            <a:r>
              <a:rPr lang="en-US" sz="2300" b="1" dirty="0">
                <a:solidFill>
                  <a:srgbClr val="FF0000"/>
                </a:solidFill>
                <a:latin typeface="Times New Roman" panose="02020603050405020304" pitchFamily="18" charset="0"/>
                <a:cs typeface="Times New Roman" panose="02020603050405020304" pitchFamily="18" charset="0"/>
              </a:rPr>
              <a:t> </a:t>
            </a:r>
            <a:r>
              <a:rPr lang="vi-VN" sz="2300" b="1" dirty="0">
                <a:solidFill>
                  <a:srgbClr val="FF0000"/>
                </a:solidFill>
                <a:latin typeface="Times New Roman" panose="02020603050405020304" pitchFamily="18" charset="0"/>
                <a:cs typeface="Times New Roman" panose="02020603050405020304" pitchFamily="18" charset="0"/>
              </a:rPr>
              <a:t>biểu. Những âm thanh ấy vẫn còn vang vọng mãi trong trí nhớ của em.</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87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569" y="1098933"/>
            <a:ext cx="8260772" cy="846216"/>
          </a:xfrm>
          <a:solidFill>
            <a:schemeClr val="bg1"/>
          </a:solidFill>
        </p:spPr>
        <p:txBody>
          <a:bodyPr/>
          <a:lstStyle/>
          <a:p>
            <a:pPr>
              <a:spcBef>
                <a:spcPct val="50000"/>
              </a:spcBef>
            </a:pPr>
            <a:r>
              <a:rPr lang="vi-VN" altLang="en-US" sz="3500">
                <a:solidFill>
                  <a:srgbClr val="002060"/>
                </a:solidFill>
                <a:latin typeface="+mj-lt"/>
                <a:hlinkClick r:id="rId2" action="ppaction://hlinksldjump"/>
              </a:rPr>
              <a:t>Cảm</a:t>
            </a:r>
            <a:r>
              <a:rPr lang="en-US" altLang="en-US" sz="3500">
                <a:solidFill>
                  <a:srgbClr val="002060"/>
                </a:solidFill>
                <a:latin typeface="+mj-lt"/>
                <a:hlinkClick r:id="rId2" action="ppaction://hlinksldjump"/>
              </a:rPr>
              <a:t> </a:t>
            </a:r>
            <a:r>
              <a:rPr lang="en-US" altLang="en-US" sz="3500">
                <a:solidFill>
                  <a:srgbClr val="002060"/>
                </a:solidFill>
                <a:latin typeface="Times New Roman" pitchFamily="18" charset="0"/>
                <a:cs typeface="Times New Roman" pitchFamily="18" charset="0"/>
                <a:hlinkClick r:id="rId2" action="ppaction://hlinksldjump"/>
              </a:rPr>
              <a:t>nghĩ</a:t>
            </a:r>
            <a:r>
              <a:rPr lang="en-US" altLang="en-US" sz="3500">
                <a:solidFill>
                  <a:srgbClr val="002060"/>
                </a:solidFill>
                <a:latin typeface="+mj-lt"/>
                <a:hlinkClick r:id="rId2" action="ppaction://hlinksldjump"/>
              </a:rPr>
              <a:t> </a:t>
            </a:r>
            <a:r>
              <a:rPr lang="vi-VN" altLang="en-US" sz="3500">
                <a:solidFill>
                  <a:srgbClr val="002060"/>
                </a:solidFill>
                <a:latin typeface="+mj-lt"/>
                <a:hlinkClick r:id="rId2" action="ppaction://hlinksldjump"/>
              </a:rPr>
              <a:t>của em </a:t>
            </a:r>
            <a:r>
              <a:rPr lang="en-US" altLang="en-US" sz="3500">
                <a:solidFill>
                  <a:srgbClr val="002060"/>
                </a:solidFill>
                <a:latin typeface="Times New Roman" pitchFamily="18" charset="0"/>
                <a:cs typeface="Times New Roman" pitchFamily="18" charset="0"/>
                <a:hlinkClick r:id="rId2" action="ppaction://hlinksldjump"/>
              </a:rPr>
              <a:t>về buổi học đầu tiên </a:t>
            </a:r>
            <a:r>
              <a:rPr lang="en-US" altLang="en-US" sz="3500">
                <a:solidFill>
                  <a:srgbClr val="002060"/>
                </a:solidFill>
                <a:latin typeface="+mj-lt"/>
                <a:hlinkClick r:id="rId2" action="ppaction://hlinksldjump"/>
              </a:rPr>
              <a:t>?</a:t>
            </a:r>
            <a:endParaRPr lang="en-US" altLang="en-US" sz="3500" dirty="0">
              <a:solidFill>
                <a:srgbClr val="002060"/>
              </a:solidFill>
              <a:latin typeface="+mj-lt"/>
              <a:hlinkClick r:id="rId2" action="ppaction://hlinksldjump"/>
            </a:endParaRPr>
          </a:p>
        </p:txBody>
      </p:sp>
      <p:grpSp>
        <p:nvGrpSpPr>
          <p:cNvPr id="5" name="Google Shape;3352;p79"/>
          <p:cNvGrpSpPr/>
          <p:nvPr/>
        </p:nvGrpSpPr>
        <p:grpSpPr>
          <a:xfrm>
            <a:off x="4169112" y="2117005"/>
            <a:ext cx="4162797" cy="2461464"/>
            <a:chOff x="729721" y="2324824"/>
            <a:chExt cx="4162797" cy="2461464"/>
          </a:xfrm>
        </p:grpSpPr>
        <p:grpSp>
          <p:nvGrpSpPr>
            <p:cNvPr id="6" name="Google Shape;3353;p79"/>
            <p:cNvGrpSpPr/>
            <p:nvPr/>
          </p:nvGrpSpPr>
          <p:grpSpPr>
            <a:xfrm>
              <a:off x="1091070" y="2324824"/>
              <a:ext cx="1534672" cy="1777196"/>
              <a:chOff x="5293245" y="6083019"/>
              <a:chExt cx="1941885" cy="2248761"/>
            </a:xfrm>
          </p:grpSpPr>
          <p:sp>
            <p:nvSpPr>
              <p:cNvPr id="45" name="Google Shape;3354;p79"/>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55;p79"/>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56;p79"/>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57;p79"/>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58;p79"/>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59;p79"/>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60;p79"/>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61;p79"/>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62;p79"/>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63;p79"/>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64;p79"/>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65;p79"/>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366;p79"/>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367;p79"/>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68;p79"/>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69;p79"/>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70;p79"/>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71;p79"/>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72;p79"/>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73;p79"/>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74;p79"/>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75;p79"/>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76;p79"/>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77;p79"/>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78;p79"/>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79;p79"/>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80;p79"/>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81;p79"/>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82;p79"/>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83;p79"/>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84;p79"/>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5;p79"/>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86;p79"/>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87;p79"/>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88;p79"/>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89;p79"/>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0;p79"/>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91;p79"/>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92;p79"/>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93;p79"/>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94;p79"/>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95;p79"/>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96;p79"/>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97;p79"/>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98;p79"/>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99;p79"/>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00;p79"/>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01;p79"/>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02;p79"/>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03;p79"/>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04;p79"/>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05;p79"/>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06;p79"/>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07;p79"/>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08;p79"/>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09;p79"/>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410;p79"/>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411;p79"/>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412;p79"/>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413;p79"/>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414;p79"/>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415;p79"/>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416;p79"/>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417;p79"/>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418;p79"/>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419;p79"/>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420;p79"/>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421;p79"/>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422;p79"/>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423;p79"/>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424;p79"/>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425;p79"/>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426;p79"/>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27;p79"/>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28;p79"/>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29;p79"/>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30;p79"/>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31;p79"/>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32;p79"/>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33;p79"/>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34;p79"/>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35;p79"/>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36;p79"/>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37;p79"/>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38;p79"/>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39;p79"/>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40;p79"/>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41;p79"/>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42;p79"/>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43;p79"/>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44;p79"/>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45;p79"/>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46;p79"/>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47;p79"/>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448;p79"/>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449;p79"/>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450;p79"/>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451;p79"/>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452;p79"/>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453;p79"/>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454;p79"/>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455;p79"/>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456;p79"/>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457;p79"/>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458;p79"/>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459;p79"/>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460;p79"/>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461;p79"/>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462;p79"/>
            <p:cNvGrpSpPr/>
            <p:nvPr/>
          </p:nvGrpSpPr>
          <p:grpSpPr>
            <a:xfrm>
              <a:off x="729721" y="2787712"/>
              <a:ext cx="4162797" cy="1998575"/>
              <a:chOff x="2474221" y="2781748"/>
              <a:chExt cx="4196368" cy="2014693"/>
            </a:xfrm>
          </p:grpSpPr>
          <p:grpSp>
            <p:nvGrpSpPr>
              <p:cNvPr id="8" name="Google Shape;3463;p79"/>
              <p:cNvGrpSpPr/>
              <p:nvPr/>
            </p:nvGrpSpPr>
            <p:grpSpPr>
              <a:xfrm>
                <a:off x="2474221" y="2781748"/>
                <a:ext cx="4196368" cy="2014693"/>
                <a:chOff x="1313950" y="2027925"/>
                <a:chExt cx="6516100" cy="3128405"/>
              </a:xfrm>
            </p:grpSpPr>
            <p:sp>
              <p:nvSpPr>
                <p:cNvPr id="10" name="Google Shape;3464;p79"/>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65;p79"/>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66;p79"/>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7;p79"/>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8;p79"/>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9;p79"/>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70;p79"/>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71;p79"/>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72;p79"/>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73;p79"/>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74;p79"/>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75;p79"/>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76;p79"/>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7;p79"/>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8;p79"/>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9;p79"/>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80;p79"/>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1;p79"/>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82;p79"/>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83;p79"/>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4;p79"/>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85;p79"/>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86;p79"/>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7;p79"/>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8;p79"/>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9;p79"/>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90;p79"/>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91;p79"/>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92;p79"/>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93;p79"/>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94;p79"/>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95;p79"/>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96;p79"/>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7;p79"/>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8;p79"/>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3499;p79"/>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676;p82"/>
          <p:cNvGrpSpPr/>
          <p:nvPr/>
        </p:nvGrpSpPr>
        <p:grpSpPr>
          <a:xfrm>
            <a:off x="1297220" y="2202331"/>
            <a:ext cx="1290751" cy="2414394"/>
            <a:chOff x="35658225" y="12492275"/>
            <a:chExt cx="1104150" cy="2065350"/>
          </a:xfrm>
        </p:grpSpPr>
        <p:sp>
          <p:nvSpPr>
            <p:cNvPr id="154" name="Google Shape;4677;p82"/>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78;p82"/>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79;p82"/>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80;p82"/>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81;p82"/>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82;p82"/>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83;p82"/>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84;p82"/>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85;p82"/>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86;p82"/>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87;p82"/>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88;p82"/>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89;p82"/>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90;p82"/>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91;p82"/>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92;p82"/>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93;p82"/>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94;p82"/>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95;p82"/>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96;p82"/>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97;p82"/>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8;p82"/>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99;p82"/>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00;p82"/>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01;p82"/>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02;p82"/>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03;p82"/>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04;p82"/>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05;p82"/>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06;p82"/>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07;p82"/>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08;p82"/>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709;p82"/>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710;p82"/>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711;p82"/>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712;p82"/>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713;p82"/>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714;p82"/>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715;p82"/>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716;p82"/>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717;p82"/>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718;p82"/>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719;p82"/>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720;p82"/>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721;p82"/>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722;p82"/>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723;p82"/>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724;p82"/>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725;p82"/>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726;p82"/>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727;p82"/>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728;p82"/>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729;p82"/>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730;p82"/>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731;p82"/>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732;p82"/>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733;p82"/>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734;p82"/>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735;p82"/>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736;p82"/>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737;p82"/>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738;p82"/>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739;p82"/>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279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0"/>
            <a:ext cx="9144000" cy="5140990"/>
          </a:xfrm>
          <a:prstGeom prst="rect">
            <a:avLst/>
          </a:prstGeom>
        </p:spPr>
      </p:pic>
      <p:sp>
        <p:nvSpPr>
          <p:cNvPr id="4" name="TextBox 3">
            <a:hlinkClick r:id="rId3" action="ppaction://hlinksldjump"/>
          </p:cNvPr>
          <p:cNvSpPr txBox="1"/>
          <p:nvPr/>
        </p:nvSpPr>
        <p:spPr>
          <a:xfrm>
            <a:off x="445168" y="716916"/>
            <a:ext cx="8361947" cy="584775"/>
          </a:xfrm>
          <a:prstGeom prst="rect">
            <a:avLst/>
          </a:prstGeom>
          <a:solidFill>
            <a:srgbClr val="98DAED"/>
          </a:solidFill>
        </p:spPr>
        <p:txBody>
          <a:bodyPr wrap="square" rtlCol="0">
            <a:spAutoFit/>
          </a:bodyPr>
          <a:lstStyle/>
          <a:p>
            <a:r>
              <a:rPr lang="vi-VN" altLang="en-US" sz="3200" b="1" dirty="0">
                <a:solidFill>
                  <a:srgbClr val="FF0000"/>
                </a:solidFill>
                <a:latin typeface="Times New Roman" panose="02020603050405020304" pitchFamily="18" charset="0"/>
                <a:cs typeface="Times New Roman" panose="02020603050405020304" pitchFamily="18" charset="0"/>
                <a:hlinkClick r:id="rId3" action="ppaction://hlinksldjump"/>
              </a:rPr>
              <a:t>Cảm</a:t>
            </a:r>
            <a:r>
              <a:rPr lang="en-US" altLang="en-US" sz="3200" b="1" dirty="0">
                <a:solidFill>
                  <a:srgbClr val="FF0000"/>
                </a:solidFill>
                <a:latin typeface="Times New Roman" panose="02020603050405020304" pitchFamily="18" charset="0"/>
                <a:cs typeface="Times New Roman" panose="02020603050405020304" pitchFamily="18" charset="0"/>
                <a:hlinkClick r:id="rId3" action="ppaction://hlinksldjump"/>
              </a:rPr>
              <a:t> nghĩ </a:t>
            </a:r>
            <a:r>
              <a:rPr lang="vi-VN" altLang="en-US" sz="3200" b="1" dirty="0">
                <a:solidFill>
                  <a:srgbClr val="FF0000"/>
                </a:solidFill>
                <a:latin typeface="Times New Roman" panose="02020603050405020304" pitchFamily="18" charset="0"/>
                <a:cs typeface="Times New Roman" panose="02020603050405020304" pitchFamily="18" charset="0"/>
                <a:hlinkClick r:id="rId3" action="ppaction://hlinksldjump"/>
              </a:rPr>
              <a:t>của em </a:t>
            </a:r>
            <a:r>
              <a:rPr lang="en-US" altLang="en-US" sz="3200" b="1" dirty="0">
                <a:solidFill>
                  <a:srgbClr val="FF0000"/>
                </a:solidFill>
                <a:latin typeface="Times New Roman" panose="02020603050405020304" pitchFamily="18" charset="0"/>
                <a:cs typeface="Times New Roman" panose="02020603050405020304" pitchFamily="18" charset="0"/>
                <a:hlinkClick r:id="rId3" action="ppaction://hlinksldjump"/>
              </a:rPr>
              <a:t>về buổi học đầu tiên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97042" y="1589397"/>
            <a:ext cx="8458200" cy="2837187"/>
          </a:xfrm>
          <a:prstGeom prst="rect">
            <a:avLst/>
          </a:prstGeom>
          <a:solidFill>
            <a:srgbClr val="FFFF99"/>
          </a:solidFill>
        </p:spPr>
        <p:txBody>
          <a:bodyPr wrap="square" rtlCol="0">
            <a:spAutoFit/>
          </a:bodyPr>
          <a:lstStyle/>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ngày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hôm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ấy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không</a:t>
            </a:r>
            <a:r>
              <a:rPr lang="en-US" sz="2800" b="1" dirty="0">
                <a:solidFill>
                  <a:srgbClr val="FF0000"/>
                </a:solidFill>
                <a:latin typeface="Times New Roman" panose="02020603050405020304" pitchFamily="18" charset="0"/>
                <a:cs typeface="Times New Roman" panose="02020603050405020304" pitchFamily="18" charset="0"/>
              </a:rPr>
              <a:t> bao </a:t>
            </a:r>
            <a:r>
              <a:rPr lang="en-US" sz="2800" b="1" dirty="0" err="1">
                <a:solidFill>
                  <a:srgbClr val="FF0000"/>
                </a:solidFill>
                <a:latin typeface="Times New Roman" panose="02020603050405020304" pitchFamily="18" charset="0"/>
                <a:cs typeface="Times New Roman" panose="02020603050405020304" pitchFamily="18" charset="0"/>
              </a:rPr>
              <a:t>giờ</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quên</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30000"/>
              </a:lnSpc>
            </a:pPr>
            <a:r>
              <a:rPr lang="en-US" sz="2800" b="1" dirty="0" err="1">
                <a:solidFill>
                  <a:srgbClr val="FF0000"/>
                </a:solidFill>
                <a:latin typeface="Times New Roman" panose="02020603050405020304" pitchFamily="18" charset="0"/>
                <a:cs typeface="Times New Roman" panose="02020603050405020304" pitchFamily="18" charset="0"/>
              </a:rPr>
              <a:t>Hoặc</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 T</a:t>
            </a:r>
            <a:r>
              <a:rPr lang="vi-VN" sz="2800" b="1" dirty="0">
                <a:solidFill>
                  <a:srgbClr val="FF0000"/>
                </a:solidFill>
                <a:latin typeface="Times New Roman" panose="02020603050405020304" pitchFamily="18" charset="0"/>
                <a:cs typeface="Times New Roman" panose="02020603050405020304" pitchFamily="18" charset="0"/>
              </a:rPr>
              <a:t>ừ lúc đó, em đã yêu ngôi trường này, yêu thầy cô và bạn bè biết bao nhiêu.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36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0000000我图PPT\03.20\亲子乐园\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97303"/>
            <a:ext cx="9143999" cy="17058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E:\0000000我图PPT\00001PNG素材\儿童卡通\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9" y="3914412"/>
            <a:ext cx="2001483" cy="13447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
          <p:cNvSpPr txBox="1">
            <a:spLocks noChangeArrowheads="1"/>
          </p:cNvSpPr>
          <p:nvPr/>
        </p:nvSpPr>
        <p:spPr bwMode="auto">
          <a:xfrm>
            <a:off x="652130" y="1990886"/>
            <a:ext cx="3773852"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eaLnBrk="1" hangingPunct="1">
              <a:spcBef>
                <a:spcPct val="50000"/>
              </a:spcBef>
              <a:buFontTx/>
              <a:buNone/>
            </a:pPr>
            <a:r>
              <a:rPr lang="en-US" altLang="en-US" sz="2400" b="1">
                <a:solidFill>
                  <a:srgbClr val="002060"/>
                </a:solidFill>
                <a:latin typeface="Times New Roman" pitchFamily="18" charset="0"/>
                <a:cs typeface="Times New Roman" pitchFamily="18" charset="0"/>
              </a:rPr>
              <a:t> 2. Ai đưa </a:t>
            </a:r>
            <a:r>
              <a:rPr lang="en-US" altLang="en-US" sz="2400" b="1" dirty="0" err="1">
                <a:solidFill>
                  <a:srgbClr val="002060"/>
                </a:solidFill>
                <a:latin typeface="Times New Roman" pitchFamily="18" charset="0"/>
                <a:cs typeface="Times New Roman" pitchFamily="18" charset="0"/>
              </a:rPr>
              <a:t>em</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tới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trường</a:t>
            </a:r>
            <a:r>
              <a:rPr lang="en-US" altLang="en-US" sz="2400" b="1" dirty="0">
                <a:solidFill>
                  <a:srgbClr val="002060"/>
                </a:solidFill>
                <a:latin typeface="Times New Roman" pitchFamily="18" charset="0"/>
                <a:cs typeface="Times New Roman" pitchFamily="18" charset="0"/>
              </a:rPr>
              <a:t>?</a:t>
            </a:r>
          </a:p>
        </p:txBody>
      </p:sp>
      <p:sp>
        <p:nvSpPr>
          <p:cNvPr id="14" name="Text Box 11"/>
          <p:cNvSpPr txBox="1">
            <a:spLocks noChangeArrowheads="1"/>
          </p:cNvSpPr>
          <p:nvPr/>
        </p:nvSpPr>
        <p:spPr bwMode="auto">
          <a:xfrm>
            <a:off x="787028" y="2611146"/>
            <a:ext cx="7569943"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eaLnBrk="1" hangingPunct="1">
              <a:spcBef>
                <a:spcPct val="0"/>
              </a:spcBef>
              <a:buFontTx/>
              <a:buNone/>
            </a:pPr>
            <a:r>
              <a:rPr lang="en-US" altLang="en-US" sz="2400" b="1">
                <a:solidFill>
                  <a:srgbClr val="002060"/>
                </a:solidFill>
                <a:latin typeface="Times New Roman" pitchFamily="18" charset="0"/>
                <a:cs typeface="Times New Roman" pitchFamily="18" charset="0"/>
              </a:rPr>
              <a:t>3. Khi </a:t>
            </a:r>
            <a:r>
              <a:rPr lang="en-US" altLang="en-US" sz="2400" b="1" dirty="0" err="1">
                <a:solidFill>
                  <a:srgbClr val="002060"/>
                </a:solidFill>
                <a:latin typeface="Times New Roman" pitchFamily="18" charset="0"/>
                <a:cs typeface="Times New Roman" pitchFamily="18" charset="0"/>
              </a:rPr>
              <a:t>vừa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đến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trường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em</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thấy</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cảnh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tượng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thế</a:t>
            </a:r>
            <a:r>
              <a:rPr lang="en-US" altLang="en-US" sz="2400" b="1" dirty="0">
                <a:solidFill>
                  <a:srgbClr val="002060"/>
                </a:solidFill>
                <a:latin typeface="Times New Roman" pitchFamily="18" charset="0"/>
                <a:cs typeface="Times New Roman" pitchFamily="18" charset="0"/>
              </a:rPr>
              <a:t> </a:t>
            </a:r>
            <a:r>
              <a:rPr lang="en-US" altLang="en-US" sz="2400" b="1" err="1">
                <a:solidFill>
                  <a:srgbClr val="002060"/>
                </a:solidFill>
                <a:latin typeface="Times New Roman" pitchFamily="18" charset="0"/>
                <a:cs typeface="Times New Roman" pitchFamily="18" charset="0"/>
              </a:rPr>
              <a:t>nào</a:t>
            </a:r>
            <a:r>
              <a:rPr lang="en-US" altLang="en-US" sz="2400" b="1">
                <a:solidFill>
                  <a:srgbClr val="002060"/>
                </a:solidFill>
                <a:latin typeface="Times New Roman" pitchFamily="18" charset="0"/>
                <a:cs typeface="Times New Roman" pitchFamily="18" charset="0"/>
              </a:rPr>
              <a:t>? Tâm trạng của em thế nào?</a:t>
            </a:r>
            <a:endParaRPr lang="en-US" altLang="en-US" sz="2400" b="1" dirty="0">
              <a:solidFill>
                <a:srgbClr val="002060"/>
              </a:solidFill>
              <a:latin typeface="Times New Roman" pitchFamily="18" charset="0"/>
              <a:cs typeface="Times New Roman" pitchFamily="18" charset="0"/>
            </a:endParaRPr>
          </a:p>
        </p:txBody>
      </p:sp>
      <p:sp>
        <p:nvSpPr>
          <p:cNvPr id="15" name="Text Box 9"/>
          <p:cNvSpPr txBox="1">
            <a:spLocks noChangeArrowheads="1"/>
          </p:cNvSpPr>
          <p:nvPr/>
        </p:nvSpPr>
        <p:spPr bwMode="auto">
          <a:xfrm>
            <a:off x="467167" y="1033653"/>
            <a:ext cx="8209666" cy="8002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a:spcBef>
                <a:spcPct val="50000"/>
              </a:spcBef>
              <a:buNone/>
            </a:pPr>
            <a:r>
              <a:rPr lang="en-US" altLang="en-US" sz="2400">
                <a:solidFill>
                  <a:srgbClr val="002060"/>
                </a:solidFill>
                <a:latin typeface="Times New Roman" pitchFamily="18" charset="0"/>
                <a:cs typeface="Times New Roman" pitchFamily="18" charset="0"/>
              </a:rPr>
              <a:t> </a:t>
            </a:r>
            <a:r>
              <a:rPr lang="pt-BR" sz="2200" b="1">
                <a:solidFill>
                  <a:srgbClr val="002060"/>
                </a:solidFill>
                <a:latin typeface="Times New Roman" panose="02020603050405020304" pitchFamily="18" charset="0"/>
                <a:cs typeface="Times New Roman" panose="02020603050405020304" pitchFamily="18" charset="0"/>
              </a:rPr>
              <a:t>1. Ngày đầu tiên đến trường của em là buổi sáng hay buổi chiều? Thời tiết lúc đó thế nào?</a:t>
            </a:r>
          </a:p>
        </p:txBody>
      </p:sp>
      <p:sp>
        <p:nvSpPr>
          <p:cNvPr id="17" name="Text Box 12"/>
          <p:cNvSpPr txBox="1">
            <a:spLocks noChangeArrowheads="1"/>
          </p:cNvSpPr>
          <p:nvPr/>
        </p:nvSpPr>
        <p:spPr bwMode="auto">
          <a:xfrm>
            <a:off x="936182" y="3638776"/>
            <a:ext cx="8127481"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a:spcBef>
                <a:spcPct val="0"/>
              </a:spcBef>
              <a:buNone/>
            </a:pPr>
            <a:r>
              <a:rPr lang="en-US" altLang="en-US" sz="2400" b="1">
                <a:solidFill>
                  <a:srgbClr val="002060"/>
                </a:solidFill>
                <a:latin typeface="Times New Roman" pitchFamily="18" charset="0"/>
                <a:cs typeface="Times New Roman" pitchFamily="18" charset="0"/>
              </a:rPr>
              <a:t>4. - Buổi </a:t>
            </a:r>
            <a:r>
              <a:rPr lang="en-US" altLang="en-US" sz="2400" b="1" dirty="0" err="1">
                <a:solidFill>
                  <a:srgbClr val="002060"/>
                </a:solidFill>
                <a:latin typeface="Times New Roman" pitchFamily="18" charset="0"/>
                <a:cs typeface="Times New Roman" pitchFamily="18" charset="0"/>
              </a:rPr>
              <a:t>học</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đầu</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tiên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đã</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diễn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ra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và</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kết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thúc</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như</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thế</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nào</a:t>
            </a:r>
            <a:r>
              <a:rPr lang="en-US" altLang="en-US" sz="2400" b="1" dirty="0">
                <a:solidFill>
                  <a:srgbClr val="002060"/>
                </a:solidFill>
                <a:latin typeface="Times New Roman" pitchFamily="18" charset="0"/>
                <a:cs typeface="Times New Roman" pitchFamily="18" charset="0"/>
              </a:rPr>
              <a:t>?</a:t>
            </a:r>
          </a:p>
          <a:p>
            <a:pPr>
              <a:spcBef>
                <a:spcPct val="0"/>
              </a:spcBef>
              <a:buNone/>
            </a:pPr>
            <a:r>
              <a:rPr lang="en-US" altLang="en-US" sz="2400" b="1">
                <a:solidFill>
                  <a:srgbClr val="002060"/>
                </a:solidFill>
                <a:latin typeface="Times New Roman" pitchFamily="18" charset="0"/>
                <a:cs typeface="Times New Roman" pitchFamily="18" charset="0"/>
              </a:rPr>
              <a:t>    - Điều </a:t>
            </a:r>
            <a:r>
              <a:rPr lang="en-US" altLang="en-US" sz="2400" b="1" dirty="0" err="1">
                <a:solidFill>
                  <a:srgbClr val="002060"/>
                </a:solidFill>
                <a:latin typeface="Times New Roman" pitchFamily="18" charset="0"/>
                <a:cs typeface="Times New Roman" pitchFamily="18" charset="0"/>
              </a:rPr>
              <a:t>em</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còn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nhớ</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rất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rõ</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trong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buổi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học</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đầu</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tiên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là</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gì</a:t>
            </a:r>
            <a:r>
              <a:rPr lang="en-US" altLang="en-US" sz="2400" b="1" dirty="0">
                <a:solidFill>
                  <a:srgbClr val="002060"/>
                </a:solidFill>
                <a:latin typeface="Times New Roman" pitchFamily="18" charset="0"/>
                <a:cs typeface="Times New Roman" pitchFamily="18" charset="0"/>
              </a:rPr>
              <a:t>?</a:t>
            </a:r>
          </a:p>
        </p:txBody>
      </p:sp>
      <p:sp>
        <p:nvSpPr>
          <p:cNvPr id="18" name="Text Box 13"/>
          <p:cNvSpPr txBox="1">
            <a:spLocks noChangeArrowheads="1"/>
          </p:cNvSpPr>
          <p:nvPr/>
        </p:nvSpPr>
        <p:spPr bwMode="auto">
          <a:xfrm>
            <a:off x="1680145" y="4666406"/>
            <a:ext cx="7086474"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90204" pitchFamily="34" charset="0"/>
              </a:defRPr>
            </a:lvl1pPr>
            <a:lvl2pPr marL="742950" indent="-285750">
              <a:spcBef>
                <a:spcPct val="20000"/>
              </a:spcBef>
              <a:buChar char="–"/>
              <a:defRPr sz="2800">
                <a:solidFill>
                  <a:schemeClr val="tx1"/>
                </a:solidFill>
                <a:latin typeface="Arial" panose="020B0604020202090204" pitchFamily="34" charset="0"/>
              </a:defRPr>
            </a:lvl2pPr>
            <a:lvl3pPr marL="1143000" indent="-228600">
              <a:spcBef>
                <a:spcPct val="20000"/>
              </a:spcBef>
              <a:buChar char="•"/>
              <a:defRPr sz="24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eaLnBrk="1" hangingPunct="1">
              <a:spcBef>
                <a:spcPct val="50000"/>
              </a:spcBef>
              <a:buFontTx/>
              <a:buNone/>
            </a:pPr>
            <a:r>
              <a:rPr lang="en-US" altLang="en-US" sz="2400" b="1">
                <a:solidFill>
                  <a:srgbClr val="002060"/>
                </a:solidFill>
                <a:latin typeface="Times New Roman" pitchFamily="18" charset="0"/>
                <a:cs typeface="Times New Roman" pitchFamily="18" charset="0"/>
              </a:rPr>
              <a:t> 5. </a:t>
            </a:r>
            <a:r>
              <a:rPr lang="vi-VN" altLang="en-US" sz="2400" b="1">
                <a:solidFill>
                  <a:srgbClr val="002060"/>
                </a:solidFill>
                <a:latin typeface="Times New Roman" pitchFamily="18" charset="0"/>
                <a:cs typeface="Times New Roman" pitchFamily="18" charset="0"/>
              </a:rPr>
              <a:t>Cảm</a:t>
            </a:r>
            <a:r>
              <a:rPr lang="en-US" altLang="en-US" sz="2400" b="1">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nghĩ</a:t>
            </a:r>
            <a:r>
              <a:rPr lang="en-US" altLang="en-US" sz="2400" b="1" dirty="0">
                <a:solidFill>
                  <a:srgbClr val="002060"/>
                </a:solidFill>
                <a:latin typeface="Times New Roman" pitchFamily="18" charset="0"/>
                <a:cs typeface="Times New Roman" pitchFamily="18" charset="0"/>
              </a:rPr>
              <a:t> </a:t>
            </a:r>
            <a:r>
              <a:rPr lang="vi-VN" altLang="en-US" sz="2400" b="1" dirty="0">
                <a:solidFill>
                  <a:srgbClr val="002060"/>
                </a:solidFill>
                <a:latin typeface="Times New Roman" pitchFamily="18" charset="0"/>
                <a:cs typeface="Times New Roman" pitchFamily="18" charset="0"/>
              </a:rPr>
              <a:t>của em </a:t>
            </a:r>
            <a:r>
              <a:rPr lang="en-US" altLang="en-US" sz="2400" b="1" dirty="0" err="1">
                <a:solidFill>
                  <a:srgbClr val="002060"/>
                </a:solidFill>
                <a:latin typeface="Times New Roman" pitchFamily="18" charset="0"/>
                <a:cs typeface="Times New Roman" pitchFamily="18" charset="0"/>
              </a:rPr>
              <a:t>về</a:t>
            </a:r>
            <a:r>
              <a:rPr lang="en-US" altLang="en-US" sz="2400" b="1" dirty="0">
                <a:solidFill>
                  <a:srgbClr val="002060"/>
                </a:solidFill>
                <a:latin typeface="Times New Roman" pitchFamily="18" charset="0"/>
                <a:cs typeface="Times New Roman" pitchFamily="18" charset="0"/>
              </a:rPr>
              <a:t> </a:t>
            </a:r>
            <a:r>
              <a:rPr lang="en-US" altLang="en-US" sz="2400" b="1" err="1">
                <a:solidFill>
                  <a:srgbClr val="002060"/>
                </a:solidFill>
                <a:latin typeface="Times New Roman" pitchFamily="18" charset="0"/>
                <a:cs typeface="Times New Roman" pitchFamily="18" charset="0"/>
              </a:rPr>
              <a:t>buổi</a:t>
            </a:r>
            <a:r>
              <a:rPr lang="en-US" altLang="en-US" sz="2400" b="1">
                <a:solidFill>
                  <a:srgbClr val="002060"/>
                </a:solidFill>
                <a:latin typeface="Times New Roman" pitchFamily="18" charset="0"/>
                <a:cs typeface="Times New Roman" pitchFamily="18" charset="0"/>
              </a:rPr>
              <a:t> học đầu </a:t>
            </a:r>
            <a:r>
              <a:rPr lang="en-US" altLang="en-US" sz="2400" b="1" dirty="0" err="1">
                <a:solidFill>
                  <a:srgbClr val="002060"/>
                </a:solidFill>
                <a:latin typeface="Times New Roman" pitchFamily="18" charset="0"/>
                <a:cs typeface="Times New Roman" pitchFamily="18" charset="0"/>
              </a:rPr>
              <a:t>tiên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a:t>
            </a:r>
          </a:p>
        </p:txBody>
      </p:sp>
      <p:grpSp>
        <p:nvGrpSpPr>
          <p:cNvPr id="19" name="Group 18">
            <a:extLst>
              <a:ext uri="{FF2B5EF4-FFF2-40B4-BE49-F238E27FC236}">
                <a16:creationId xmlns:a16="http://schemas.microsoft.com/office/drawing/2014/main" id="{B752BC56-25E3-44DD-9DA1-B545A430AFA9}"/>
              </a:ext>
            </a:extLst>
          </p:cNvPr>
          <p:cNvGrpSpPr/>
          <p:nvPr/>
        </p:nvGrpSpPr>
        <p:grpSpPr>
          <a:xfrm>
            <a:off x="479608" y="131078"/>
            <a:ext cx="8287011" cy="771526"/>
            <a:chOff x="2971800" y="403525"/>
            <a:chExt cx="9220200" cy="1036988"/>
          </a:xfrm>
        </p:grpSpPr>
        <p:pic>
          <p:nvPicPr>
            <p:cNvPr id="20" name="Picture 19">
              <a:extLst>
                <a:ext uri="{FF2B5EF4-FFF2-40B4-BE49-F238E27FC236}">
                  <a16:creationId xmlns:a16="http://schemas.microsoft.com/office/drawing/2014/main" id="{BCCB4661-0355-441D-BF7E-0DF177995F0C}"/>
                </a:ext>
              </a:extLst>
            </p:cNvPr>
            <p:cNvPicPr>
              <a:picLocks noChangeAspect="1"/>
            </p:cNvPicPr>
            <p:nvPr/>
          </p:nvPicPr>
          <p:blipFill rotWithShape="1">
            <a:blip r:embed="rId4"/>
            <a:srcRect r="2420"/>
            <a:stretch/>
          </p:blipFill>
          <p:spPr>
            <a:xfrm>
              <a:off x="2971800" y="403525"/>
              <a:ext cx="9220200" cy="1036988"/>
            </a:xfrm>
            <a:prstGeom prst="rect">
              <a:avLst/>
            </a:prstGeom>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F14268E8-B998-4141-8340-35881082F586}"/>
                </a:ext>
              </a:extLst>
            </p:cNvPr>
            <p:cNvSpPr txBox="1"/>
            <p:nvPr/>
          </p:nvSpPr>
          <p:spPr>
            <a:xfrm>
              <a:off x="4235386" y="675798"/>
              <a:ext cx="72" cy="661880"/>
            </a:xfrm>
            <a:prstGeom prst="rect">
              <a:avLst/>
            </a:prstGeom>
            <a:noFill/>
          </p:spPr>
          <p:txBody>
            <a:bodyPr wrap="none" lIns="0" tIns="0" rIns="0" bIns="0" rtlCol="0">
              <a:spAutoFit/>
            </a:bodyPr>
            <a:lstStyle/>
            <a:p>
              <a:pPr algn="l"/>
              <a:endParaRPr lang="en-US" sz="3200">
                <a:solidFill>
                  <a:schemeClr val="bg1"/>
                </a:solidFill>
                <a:latin typeface="+mj-lt"/>
              </a:endParaRPr>
            </a:p>
          </p:txBody>
        </p:sp>
      </p:grpSp>
      <p:sp>
        <p:nvSpPr>
          <p:cNvPr id="2" name="Rectangle 1"/>
          <p:cNvSpPr/>
          <p:nvPr/>
        </p:nvSpPr>
        <p:spPr>
          <a:xfrm>
            <a:off x="2297797" y="191959"/>
            <a:ext cx="4650632" cy="584775"/>
          </a:xfrm>
          <a:prstGeom prst="rect">
            <a:avLst/>
          </a:prstGeom>
        </p:spPr>
        <p:txBody>
          <a:bodyPr wrap="none">
            <a:spAutoFit/>
          </a:bodyPr>
          <a:lstStyle/>
          <a:p>
            <a:pPr algn="just"/>
            <a:r>
              <a:rPr lang="en-US" altLang="en-US" sz="3200" b="1">
                <a:solidFill>
                  <a:schemeClr val="bg1"/>
                </a:solidFill>
                <a:latin typeface="Times New Roman" pitchFamily="18" charset="0"/>
                <a:cs typeface="Times New Roman" pitchFamily="18" charset="0"/>
              </a:rPr>
              <a:t>Kể lại buổi đầu em đi học</a:t>
            </a:r>
            <a:endParaRPr lang="en-US" altLang="en-US" sz="3200" b="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421467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2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2667">
                                          <p:cBhvr additive="base">
                                            <p:cTn id="7" dur="750" fill="hold"/>
                                            <p:tgtEl>
                                              <p:spTgt spid="19"/>
                                            </p:tgtEl>
                                            <p:attrNameLst>
                                              <p:attrName>ppt_x</p:attrName>
                                            </p:attrNameLst>
                                          </p:cBhvr>
                                          <p:tavLst>
                                            <p:tav tm="0">
                                              <p:val>
                                                <p:strVal val="1+#ppt_w/2"/>
                                              </p:val>
                                            </p:tav>
                                            <p:tav tm="100000">
                                              <p:val>
                                                <p:strVal val="#ppt_x"/>
                                              </p:val>
                                            </p:tav>
                                          </p:tavLst>
                                        </p:anim>
                                        <p:anim calcmode="lin" valueType="num" p14:bounceEnd="42667">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1+#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609" y="1477399"/>
            <a:ext cx="8404440" cy="1208650"/>
          </a:xfrm>
        </p:spPr>
        <p:txBody>
          <a:bodyPr/>
          <a:lstStyle/>
          <a:p>
            <a:pPr algn="just"/>
            <a:r>
              <a:rPr lang="en-US" sz="2800">
                <a:solidFill>
                  <a:schemeClr val="tx1"/>
                </a:solidFill>
                <a:latin typeface="Times New Roman" pitchFamily="18" charset="0"/>
                <a:cs typeface="Times New Roman" pitchFamily="18" charset="0"/>
              </a:rPr>
              <a:t>2. </a:t>
            </a:r>
            <a:r>
              <a:rPr lang="en-US" sz="2800">
                <a:latin typeface="Times New Roman" pitchFamily="18" charset="0"/>
                <a:cs typeface="Times New Roman" pitchFamily="18" charset="0"/>
              </a:rPr>
              <a:t>Viết những điều em vừa kể thành một đoạn văn ngắn (từ 5 đến 7 câu)</a:t>
            </a:r>
          </a:p>
        </p:txBody>
      </p:sp>
      <p:pic>
        <p:nvPicPr>
          <p:cNvPr id="4" name="Picture 3" descr="E:\0000000我图PPT\03.20\亲子乐园\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3706"/>
            <a:ext cx="9144000" cy="1849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E:\0000000我图PPT\00001PNG素材\儿童卡通\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0988"/>
            <a:ext cx="2313992" cy="15976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3608" y="102629"/>
            <a:ext cx="7156579"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sáu,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22 </a:t>
            </a:r>
            <a:r>
              <a:rPr lang="en-US" sz="2800" b="1" dirty="0" err="1">
                <a:latin typeface="Times New Roman" pitchFamily="18" charset="0"/>
                <a:cs typeface="Times New Roman" pitchFamily="18" charset="0"/>
              </a:rPr>
              <a:t>tháng</a:t>
            </a:r>
            <a:r>
              <a:rPr lang="en-US" sz="2800" b="1" dirty="0">
                <a:latin typeface="Times New Roman" pitchFamily="18" charset="0"/>
                <a:cs typeface="Times New Roman" pitchFamily="18" charset="0"/>
              </a:rPr>
              <a:t> 10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2021</a:t>
            </a:r>
          </a:p>
        </p:txBody>
      </p:sp>
      <p:sp>
        <p:nvSpPr>
          <p:cNvPr id="6" name="TextBox 5"/>
          <p:cNvSpPr txBox="1"/>
          <p:nvPr/>
        </p:nvSpPr>
        <p:spPr>
          <a:xfrm>
            <a:off x="3256385" y="541870"/>
            <a:ext cx="2262674" cy="523220"/>
          </a:xfrm>
          <a:prstGeom prst="rect">
            <a:avLst/>
          </a:prstGeom>
          <a:noFill/>
        </p:spPr>
        <p:txBody>
          <a:bodyPr wrap="square" rtlCol="0">
            <a:spAutoFit/>
          </a:bodyPr>
          <a:lstStyle/>
          <a:p>
            <a:r>
              <a:rPr lang="en-US" sz="2800">
                <a:latin typeface="Times New Roman" pitchFamily="18" charset="0"/>
                <a:cs typeface="Times New Roman" pitchFamily="18" charset="0"/>
              </a:rPr>
              <a:t>Tập làm văn</a:t>
            </a:r>
          </a:p>
        </p:txBody>
      </p:sp>
      <p:sp>
        <p:nvSpPr>
          <p:cNvPr id="7" name="TextBox 6"/>
          <p:cNvSpPr txBox="1"/>
          <p:nvPr/>
        </p:nvSpPr>
        <p:spPr>
          <a:xfrm>
            <a:off x="1959422" y="954179"/>
            <a:ext cx="4907901" cy="523220"/>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Kể lại buổi đầu em đi học</a:t>
            </a:r>
          </a:p>
        </p:txBody>
      </p:sp>
      <p:sp>
        <p:nvSpPr>
          <p:cNvPr id="8" name="TextBox 7"/>
          <p:cNvSpPr txBox="1"/>
          <p:nvPr/>
        </p:nvSpPr>
        <p:spPr>
          <a:xfrm>
            <a:off x="3198056" y="2513740"/>
            <a:ext cx="2262674" cy="523220"/>
          </a:xfrm>
          <a:prstGeom prst="rect">
            <a:avLst/>
          </a:prstGeom>
          <a:noFill/>
        </p:spPr>
        <p:txBody>
          <a:bodyPr wrap="square" rtlCol="0">
            <a:spAutoFit/>
          </a:bodyPr>
          <a:lstStyle/>
          <a:p>
            <a:pPr algn="ctr"/>
            <a:r>
              <a:rPr lang="en-US" sz="2800" b="1" u="sng">
                <a:latin typeface="Times New Roman" pitchFamily="18" charset="0"/>
                <a:cs typeface="Times New Roman" pitchFamily="18" charset="0"/>
              </a:rPr>
              <a:t>Bài làm</a:t>
            </a:r>
          </a:p>
        </p:txBody>
      </p:sp>
    </p:spTree>
    <p:extLst>
      <p:ext uri="{BB962C8B-B14F-4D97-AF65-F5344CB8AC3E}">
        <p14:creationId xmlns:p14="http://schemas.microsoft.com/office/powerpoint/2010/main" val="2164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8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88" y="84222"/>
            <a:ext cx="1902016" cy="15280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704" y="192506"/>
            <a:ext cx="1561097" cy="1561097"/>
          </a:xfrm>
          <a:prstGeom prst="rect">
            <a:avLst/>
          </a:prstGeom>
        </p:spPr>
      </p:pic>
    </p:spTree>
    <p:extLst>
      <p:ext uri="{BB962C8B-B14F-4D97-AF65-F5344CB8AC3E}">
        <p14:creationId xmlns:p14="http://schemas.microsoft.com/office/powerpoint/2010/main" val="357523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EEFF"/>
        </a:solidFill>
        <a:effectLst/>
      </p:bgPr>
    </p:bg>
    <p:spTree>
      <p:nvGrpSpPr>
        <p:cNvPr id="1" name=""/>
        <p:cNvGrpSpPr/>
        <p:nvPr/>
      </p:nvGrpSpPr>
      <p:grpSpPr>
        <a:xfrm>
          <a:off x="0" y="0"/>
          <a:ext cx="0" cy="0"/>
          <a:chOff x="0" y="0"/>
          <a:chExt cx="0" cy="0"/>
        </a:xfrm>
      </p:grpSpPr>
      <p:sp>
        <p:nvSpPr>
          <p:cNvPr id="4" name="Rectangle 3"/>
          <p:cNvSpPr/>
          <p:nvPr/>
        </p:nvSpPr>
        <p:spPr>
          <a:xfrm>
            <a:off x="415636" y="1517290"/>
            <a:ext cx="8333509" cy="3416320"/>
          </a:xfrm>
          <a:prstGeom prst="rect">
            <a:avLst/>
          </a:prstGeom>
          <a:solidFill>
            <a:srgbClr val="E2EEFF"/>
          </a:solidFill>
        </p:spPr>
        <p:txBody>
          <a:bodyPr wrap="square">
            <a:spAutoFit/>
          </a:bodyPr>
          <a:lstStyle/>
          <a:p>
            <a:pPr algn="just"/>
            <a:r>
              <a:rPr lang="en-US" altLang="en-US" sz="2400">
                <a:solidFill>
                  <a:schemeClr val="tx1"/>
                </a:solidFill>
                <a:latin typeface="Times New Roman" pitchFamily="18" charset="0"/>
                <a:ea typeface="Tahoma" panose="020B0604030504040204" pitchFamily="34" charset="0"/>
                <a:cs typeface="Times New Roman" pitchFamily="18" charset="0"/>
              </a:rPr>
              <a:t> Ngày đầu tiên em đi học đã qua hai năm rồi nhưng những cảm xúc ấy không bao giờ phai mờ trong tâm trí em. Buổi sáng hôm ấy, mẹ chở em đi đến trường. Khi đến nơi, em thấy trường học thật to lớn, khang trang. Thầy cô và các bạn rất đông khiến em cảm thấy e ngại. Mẹ đưa em vào cửa lớp rồi cô giáo tươi cười vui vẻ nắm lấy tay em vào lớp học. Bài học đầu tiên của em là xếp hàng và nghe cô giáo dặn dò cách ngồi, cách xin phép cô khi muốn nói. Buổi học đầu tiên đó là kỉ niệm sâu sắc em không bao giờ quên.</a:t>
            </a:r>
            <a:endParaRPr lang="en-US" sz="2400">
              <a:solidFill>
                <a:schemeClr val="tx1"/>
              </a:solidFill>
              <a:latin typeface="Times New Roman" pitchFamily="18" charset="0"/>
              <a:ea typeface="Tahoma" panose="020B0604030504040204" pitchFamily="34" charset="0"/>
              <a:cs typeface="Times New Roman" pitchFamily="18" charset="0"/>
            </a:endParaRPr>
          </a:p>
        </p:txBody>
      </p:sp>
      <p:sp>
        <p:nvSpPr>
          <p:cNvPr id="5" name="Rounded Rectangular Callout 4"/>
          <p:cNvSpPr/>
          <p:nvPr/>
        </p:nvSpPr>
        <p:spPr>
          <a:xfrm>
            <a:off x="2805545" y="197427"/>
            <a:ext cx="3402749" cy="1070264"/>
          </a:xfrm>
          <a:prstGeom prst="wedgeRoundRectCallout">
            <a:avLst>
              <a:gd name="adj1" fmla="val 64634"/>
              <a:gd name="adj2" fmla="val 49369"/>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Times New Roman" pitchFamily="18" charset="0"/>
                <a:cs typeface="Times New Roman" pitchFamily="18" charset="0"/>
              </a:rPr>
              <a:t>Bài</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tham</a:t>
            </a:r>
            <a:r>
              <a:rPr lang="en-US" sz="3200" b="1" i="1" dirty="0">
                <a:solidFill>
                  <a:schemeClr val="tx1"/>
                </a:solidFill>
                <a:latin typeface="Times New Roman" pitchFamily="18" charset="0"/>
                <a:cs typeface="Times New Roman" pitchFamily="18" charset="0"/>
              </a:rPr>
              <a:t> </a:t>
            </a:r>
            <a:r>
              <a:rPr lang="en-US" sz="3200" b="1" i="1" dirty="0" err="1">
                <a:solidFill>
                  <a:schemeClr val="tx1"/>
                </a:solidFill>
                <a:latin typeface="Times New Roman" pitchFamily="18" charset="0"/>
                <a:cs typeface="Times New Roman" pitchFamily="18" charset="0"/>
              </a:rPr>
              <a:t>khảo</a:t>
            </a:r>
            <a:r>
              <a:rPr lang="en-US" sz="3200" b="1" i="1" dirty="0">
                <a:solidFill>
                  <a:schemeClr val="tx1"/>
                </a:solidFill>
                <a:latin typeface="Times New Roman" pitchFamily="18" charset="0"/>
                <a:cs typeface="Times New Roman" pitchFamily="18" charset="0"/>
              </a:rPr>
              <a:t> 2 </a:t>
            </a:r>
          </a:p>
        </p:txBody>
      </p:sp>
    </p:spTree>
    <p:extLst>
      <p:ext uri="{BB962C8B-B14F-4D97-AF65-F5344CB8AC3E}">
        <p14:creationId xmlns:p14="http://schemas.microsoft.com/office/powerpoint/2010/main" val="22646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EFF"/>
        </a:solidFill>
        <a:effectLst/>
      </p:bgPr>
    </p:bg>
    <p:spTree>
      <p:nvGrpSpPr>
        <p:cNvPr id="1" name=""/>
        <p:cNvGrpSpPr/>
        <p:nvPr/>
      </p:nvGrpSpPr>
      <p:grpSpPr>
        <a:xfrm>
          <a:off x="0" y="0"/>
          <a:ext cx="0" cy="0"/>
          <a:chOff x="0" y="0"/>
          <a:chExt cx="0" cy="0"/>
        </a:xfrm>
      </p:grpSpPr>
      <p:sp>
        <p:nvSpPr>
          <p:cNvPr id="4" name="Rectangle 3"/>
          <p:cNvSpPr/>
          <p:nvPr/>
        </p:nvSpPr>
        <p:spPr>
          <a:xfrm>
            <a:off x="247193" y="1220763"/>
            <a:ext cx="8511796" cy="3816429"/>
          </a:xfrm>
          <a:prstGeom prst="rect">
            <a:avLst/>
          </a:prstGeom>
          <a:solidFill>
            <a:srgbClr val="E2EEFF"/>
          </a:solidFill>
        </p:spPr>
        <p:txBody>
          <a:bodyPr wrap="square">
            <a:spAutoFit/>
          </a:bodyPr>
          <a:lstStyle/>
          <a:p>
            <a:pPr algn="just"/>
            <a:r>
              <a:rPr lang="en-US" sz="2200">
                <a:solidFill>
                  <a:schemeClr val="tx1"/>
                </a:solidFill>
                <a:latin typeface="Times New Roman" pitchFamily="18" charset="0"/>
                <a:ea typeface="Tahoma" panose="020B0604030504040204" pitchFamily="34" charset="0"/>
                <a:cs typeface="Times New Roman" pitchFamily="18" charset="0"/>
              </a:rPr>
              <a:t>      </a:t>
            </a:r>
            <a:r>
              <a:rPr lang="vi-VN" sz="2200"/>
              <a:t>Em vẫn còn nhớ như in những kỉ niệm về ngày đầu tiên đi học. Trong bộ đồng phục mới, em cảm thấy vô cùng tự hào vì mình đã là học sinh lớp một. Ngôi trường rộng lớn và thật đẹp. Khi bước vào sân trường, em cảm thấy có chút sợ sệt nên chỉ biết đi sau mẹ. Trong sân trường có rất nhiều bạn học sinh, thầy cô và các bậc phụ huynh đưa con đến trường. Khi bước vào lớp học, em bỗng cảm thấy ngập ngừng không muốn tạm biệt mẹ. Cô giáo đã đến bên vỗ về và đưa em vào lớp. Em vẫn nhớ như in hình ảnh của cô - xinh đẹp và hiền dịu. Sau buổi học đầu tiên, em đã biết được rất nhiều bạn mới, học được nhiều bài học hay. Mà cho đến bây giờ, em vẫn luôn trân trọng.</a:t>
            </a:r>
            <a:endParaRPr lang="en-US" sz="2200">
              <a:solidFill>
                <a:schemeClr val="tx1"/>
              </a:solidFill>
              <a:latin typeface="Times New Roman" pitchFamily="18" charset="0"/>
              <a:ea typeface="Tahoma" panose="020B0604030504040204" pitchFamily="34" charset="0"/>
              <a:cs typeface="Times New Roman" pitchFamily="18" charset="0"/>
            </a:endParaRPr>
          </a:p>
        </p:txBody>
      </p:sp>
      <p:sp>
        <p:nvSpPr>
          <p:cNvPr id="5" name="Rounded Rectangular Callout 4"/>
          <p:cNvSpPr/>
          <p:nvPr/>
        </p:nvSpPr>
        <p:spPr>
          <a:xfrm>
            <a:off x="2273969" y="245553"/>
            <a:ext cx="4039876" cy="765099"/>
          </a:xfrm>
          <a:prstGeom prst="wedgeRoundRectCallout">
            <a:avLst>
              <a:gd name="adj1" fmla="val 64634"/>
              <a:gd name="adj2" fmla="val 49369"/>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chemeClr val="tx1"/>
                </a:solidFill>
                <a:latin typeface="Times New Roman" pitchFamily="18" charset="0"/>
                <a:cs typeface="Times New Roman" pitchFamily="18" charset="0"/>
              </a:rPr>
              <a:t>Bài tham khảo 3 </a:t>
            </a:r>
          </a:p>
        </p:txBody>
      </p:sp>
    </p:spTree>
    <p:extLst>
      <p:ext uri="{BB962C8B-B14F-4D97-AF65-F5344CB8AC3E}">
        <p14:creationId xmlns:p14="http://schemas.microsoft.com/office/powerpoint/2010/main" val="30406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60258" y="1520148"/>
            <a:ext cx="57616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latin typeface="Times New Roman" pitchFamily="18" charset="0"/>
                <a:cs typeface="Times New Roman" pitchFamily="18" charset="0"/>
              </a:rPr>
              <a:t>- Mỗi câu diễn đạt một ý trọn vẹn.</a:t>
            </a:r>
          </a:p>
          <a:p>
            <a:pPr>
              <a:spcBef>
                <a:spcPct val="0"/>
              </a:spcBef>
              <a:buFontTx/>
              <a:buNone/>
            </a:pPr>
            <a:r>
              <a:rPr lang="en-US" altLang="en-US">
                <a:latin typeface="Times New Roman" pitchFamily="18" charset="0"/>
                <a:cs typeface="Times New Roman" pitchFamily="18" charset="0"/>
              </a:rPr>
              <a:t>- Đầu đoạn lùi vào 1 ô.</a:t>
            </a:r>
          </a:p>
          <a:p>
            <a:pPr>
              <a:spcBef>
                <a:spcPct val="0"/>
              </a:spcBef>
              <a:buFontTx/>
              <a:buNone/>
            </a:pPr>
            <a:r>
              <a:rPr lang="en-US" altLang="en-US">
                <a:latin typeface="Times New Roman" pitchFamily="18" charset="0"/>
                <a:cs typeface="Times New Roman" pitchFamily="18" charset="0"/>
              </a:rPr>
              <a:t>- Đầu câu và tên riêng: viết hoa.</a:t>
            </a:r>
          </a:p>
          <a:p>
            <a:pPr>
              <a:spcBef>
                <a:spcPct val="0"/>
              </a:spcBef>
              <a:buFontTx/>
              <a:buNone/>
            </a:pPr>
            <a:r>
              <a:rPr lang="en-US" altLang="en-US">
                <a:latin typeface="Times New Roman" pitchFamily="18" charset="0"/>
                <a:cs typeface="Times New Roman" pitchFamily="18" charset="0"/>
              </a:rPr>
              <a:t>- Cuối câu: ghi dấu câu phù hợp.</a:t>
            </a:r>
          </a:p>
          <a:p>
            <a:pPr>
              <a:spcBef>
                <a:spcPct val="0"/>
              </a:spcBef>
              <a:buFontTx/>
              <a:buNone/>
            </a:pPr>
            <a:r>
              <a:rPr lang="en-US" altLang="en-US">
                <a:latin typeface="Times New Roman" pitchFamily="18" charset="0"/>
                <a:cs typeface="Times New Roman" pitchFamily="18" charset="0"/>
              </a:rPr>
              <a:t>- Viết bài rõ ràng, sạch sẽ.</a:t>
            </a:r>
          </a:p>
        </p:txBody>
      </p:sp>
      <p:pic>
        <p:nvPicPr>
          <p:cNvPr id="7" name="Graphic 5">
            <a:extLst>
              <a:ext uri="{FF2B5EF4-FFF2-40B4-BE49-F238E27FC236}">
                <a16:creationId xmlns:a16="http://schemas.microsoft.com/office/drawing/2014/main" id="{2026D2E2-97B4-49D9-9E42-78504296BB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1328" y="0"/>
            <a:ext cx="3078368" cy="1359769"/>
          </a:xfrm>
          <a:prstGeom prst="rect">
            <a:avLst/>
          </a:prstGeom>
        </p:spPr>
      </p:pic>
      <p:sp>
        <p:nvSpPr>
          <p:cNvPr id="2" name="TextBox 1"/>
          <p:cNvSpPr txBox="1"/>
          <p:nvPr/>
        </p:nvSpPr>
        <p:spPr>
          <a:xfrm>
            <a:off x="3620747" y="356718"/>
            <a:ext cx="1925812" cy="646331"/>
          </a:xfrm>
          <a:prstGeom prst="rect">
            <a:avLst/>
          </a:prstGeom>
          <a:noFill/>
        </p:spPr>
        <p:txBody>
          <a:bodyPr wrap="square" rtlCol="0">
            <a:spAutoFit/>
          </a:bodyPr>
          <a:lstStyle/>
          <a:p>
            <a:r>
              <a:rPr lang="en-US" sz="3600" b="1">
                <a:solidFill>
                  <a:srgbClr val="FF0000"/>
                </a:solidFill>
              </a:rPr>
              <a:t>LƯU Ý</a:t>
            </a:r>
          </a:p>
        </p:txBody>
      </p:sp>
    </p:spTree>
    <p:extLst>
      <p:ext uri="{BB962C8B-B14F-4D97-AF65-F5344CB8AC3E}">
        <p14:creationId xmlns:p14="http://schemas.microsoft.com/office/powerpoint/2010/main" val="14452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23" y="-5486"/>
            <a:ext cx="9144000" cy="5140990"/>
          </a:xfrm>
          <a:prstGeom prst="rect">
            <a:avLst/>
          </a:prstGeom>
        </p:spPr>
      </p:pic>
      <p:sp>
        <p:nvSpPr>
          <p:cNvPr id="6" name="Scroll: Horizontal 5">
            <a:extLst>
              <a:ext uri="{FF2B5EF4-FFF2-40B4-BE49-F238E27FC236}">
                <a16:creationId xmlns:a16="http://schemas.microsoft.com/office/drawing/2014/main" id="{B2D82F67-BB9F-4990-BFB6-AB919B042989}"/>
              </a:ext>
            </a:extLst>
          </p:cNvPr>
          <p:cNvSpPr/>
          <p:nvPr/>
        </p:nvSpPr>
        <p:spPr>
          <a:xfrm>
            <a:off x="259255" y="1501056"/>
            <a:ext cx="7695830" cy="318043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a:buFontTx/>
              <a:buChar char="-"/>
            </a:pP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nhớ</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a:t>
            </a:r>
          </a:p>
          <a:p>
            <a:pPr marL="214313" indent="-214313" algn="just">
              <a:buFontTx/>
              <a:buChar char="-"/>
            </a:pP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lớp</a:t>
            </a:r>
            <a:r>
              <a:rPr lang="en-US" sz="2800" b="1"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7A1FBF-05A7-4CA8-973E-E963624AF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23499" y="2633761"/>
            <a:ext cx="766378" cy="1975521"/>
          </a:xfrm>
          <a:prstGeom prst="rect">
            <a:avLst/>
          </a:prstGeom>
        </p:spPr>
      </p:pic>
      <p:grpSp>
        <p:nvGrpSpPr>
          <p:cNvPr id="8" name="Group 7">
            <a:extLst>
              <a:ext uri="{FF2B5EF4-FFF2-40B4-BE49-F238E27FC236}">
                <a16:creationId xmlns:a16="http://schemas.microsoft.com/office/drawing/2014/main" id="{B752BC56-25E3-44DD-9DA1-B545A430AFA9}"/>
              </a:ext>
            </a:extLst>
          </p:cNvPr>
          <p:cNvGrpSpPr/>
          <p:nvPr/>
        </p:nvGrpSpPr>
        <p:grpSpPr>
          <a:xfrm>
            <a:off x="428493" y="589071"/>
            <a:ext cx="8287011" cy="771526"/>
            <a:chOff x="2971800" y="403525"/>
            <a:chExt cx="9220200" cy="1036988"/>
          </a:xfrm>
        </p:grpSpPr>
        <p:pic>
          <p:nvPicPr>
            <p:cNvPr id="9" name="Picture 8">
              <a:extLst>
                <a:ext uri="{FF2B5EF4-FFF2-40B4-BE49-F238E27FC236}">
                  <a16:creationId xmlns:a16="http://schemas.microsoft.com/office/drawing/2014/main" id="{BCCB4661-0355-441D-BF7E-0DF177995F0C}"/>
                </a:ext>
              </a:extLst>
            </p:cNvPr>
            <p:cNvPicPr>
              <a:picLocks noChangeAspect="1"/>
            </p:cNvPicPr>
            <p:nvPr/>
          </p:nvPicPr>
          <p:blipFill rotWithShape="1">
            <a:blip r:embed="rId4"/>
            <a:srcRect r="2420"/>
            <a:stretch/>
          </p:blipFill>
          <p:spPr>
            <a:xfrm>
              <a:off x="2971800" y="403525"/>
              <a:ext cx="92202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F14268E8-B998-4141-8340-35881082F586}"/>
                </a:ext>
              </a:extLst>
            </p:cNvPr>
            <p:cNvSpPr txBox="1"/>
            <p:nvPr/>
          </p:nvSpPr>
          <p:spPr>
            <a:xfrm>
              <a:off x="4235386" y="675798"/>
              <a:ext cx="72" cy="744614"/>
            </a:xfrm>
            <a:prstGeom prst="rect">
              <a:avLst/>
            </a:prstGeom>
            <a:noFill/>
          </p:spPr>
          <p:txBody>
            <a:bodyPr wrap="none" lIns="0" tIns="0" rIns="0" bIns="0" rtlCol="0">
              <a:spAutoFit/>
            </a:bodyPr>
            <a:lstStyle/>
            <a:p>
              <a:pPr algn="l"/>
              <a:endParaRPr lang="en-US" sz="3600">
                <a:solidFill>
                  <a:schemeClr val="bg1"/>
                </a:solidFill>
                <a:latin typeface="Times New Roman" panose="02020603050405020304" pitchFamily="18" charset="0"/>
                <a:cs typeface="Times New Roman" panose="02020603050405020304" pitchFamily="18" charset="0"/>
              </a:endParaRPr>
            </a:p>
          </p:txBody>
        </p:sp>
      </p:grpSp>
      <p:sp>
        <p:nvSpPr>
          <p:cNvPr id="5" name="Text Box 17">
            <a:extLst>
              <a:ext uri="{FF2B5EF4-FFF2-40B4-BE49-F238E27FC236}">
                <a16:creationId xmlns:a16="http://schemas.microsoft.com/office/drawing/2014/main" id="{B2CB3054-1D27-4228-9525-DEDBACFA1D8F}"/>
              </a:ext>
            </a:extLst>
          </p:cNvPr>
          <p:cNvSpPr txBox="1">
            <a:spLocks noChangeArrowheads="1"/>
          </p:cNvSpPr>
          <p:nvPr/>
        </p:nvSpPr>
        <p:spPr bwMode="auto">
          <a:xfrm>
            <a:off x="1272144" y="667026"/>
            <a:ext cx="65997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None/>
            </a:pPr>
            <a:r>
              <a:rPr lang="en-US" altLang="en-US" sz="3600" b="1" i="1" dirty="0" err="1">
                <a:solidFill>
                  <a:schemeClr val="bg1"/>
                </a:solidFill>
                <a:latin typeface="Times New Roman" panose="02020603050405020304" pitchFamily="18" charset="0"/>
                <a:cs typeface="Times New Roman" panose="02020603050405020304" pitchFamily="18" charset="0"/>
              </a:rPr>
              <a:t>Bài</a:t>
            </a:r>
            <a:r>
              <a:rPr lang="en-US" altLang="en-US" sz="3600" b="1" i="1" dirty="0">
                <a:solidFill>
                  <a:schemeClr val="bg1"/>
                </a:solidFill>
                <a:latin typeface="Times New Roman" panose="02020603050405020304" pitchFamily="18" charset="0"/>
                <a:cs typeface="Times New Roman" panose="02020603050405020304" pitchFamily="18" charset="0"/>
              </a:rPr>
              <a:t> 1: </a:t>
            </a:r>
            <a:r>
              <a:rPr lang="en-US" altLang="en-US" sz="3600" b="1" i="1" dirty="0" err="1">
                <a:solidFill>
                  <a:schemeClr val="bg1"/>
                </a:solidFill>
                <a:latin typeface="Times New Roman" panose="02020603050405020304" pitchFamily="18" charset="0"/>
                <a:cs typeface="Times New Roman" panose="02020603050405020304" pitchFamily="18" charset="0"/>
              </a:rPr>
              <a:t>Kể</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lại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buổi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đầu</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em</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đi</a:t>
            </a:r>
            <a:r>
              <a:rPr lang="en-US" altLang="en-US" sz="3600" b="1" i="1" dirty="0">
                <a:solidFill>
                  <a:schemeClr val="bg1"/>
                </a:solidFill>
                <a:latin typeface="Times New Roman" panose="02020603050405020304" pitchFamily="18" charset="0"/>
                <a:cs typeface="Times New Roman" panose="02020603050405020304" pitchFamily="18" charset="0"/>
              </a:rPr>
              <a:t> </a:t>
            </a:r>
            <a:r>
              <a:rPr lang="en-US" altLang="en-US" sz="3600" b="1" i="1" dirty="0" err="1">
                <a:solidFill>
                  <a:schemeClr val="bg1"/>
                </a:solidFill>
                <a:latin typeface="Times New Roman" panose="02020603050405020304" pitchFamily="18" charset="0"/>
                <a:cs typeface="Times New Roman" panose="02020603050405020304" pitchFamily="18" charset="0"/>
              </a:rPr>
              <a:t>học</a:t>
            </a:r>
            <a:r>
              <a:rPr lang="en-US" altLang="en-US" sz="360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73550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52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52000">
                                          <p:cBhvr additive="base">
                                            <p:cTn id="12" dur="750" fill="hold"/>
                                            <p:tgtEl>
                                              <p:spTgt spid="7"/>
                                            </p:tgtEl>
                                            <p:attrNameLst>
                                              <p:attrName>ppt_x</p:attrName>
                                            </p:attrNameLst>
                                          </p:cBhvr>
                                          <p:tavLst>
                                            <p:tav tm="0">
                                              <p:val>
                                                <p:strVal val="1+#ppt_w/2"/>
                                              </p:val>
                                            </p:tav>
                                            <p:tav tm="100000">
                                              <p:val>
                                                <p:strVal val="#ppt_x"/>
                                              </p:val>
                                            </p:tav>
                                          </p:tavLst>
                                        </p:anim>
                                        <p:anim calcmode="lin" valueType="num" p14:bounceEnd="52000">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14:presetBounceEnd="42667">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42667">
                                          <p:cBhvr additive="base">
                                            <p:cTn id="18" dur="750" fill="hold"/>
                                            <p:tgtEl>
                                              <p:spTgt spid="8"/>
                                            </p:tgtEl>
                                            <p:attrNameLst>
                                              <p:attrName>ppt_x</p:attrName>
                                            </p:attrNameLst>
                                          </p:cBhvr>
                                          <p:tavLst>
                                            <p:tav tm="0">
                                              <p:val>
                                                <p:strVal val="1+#ppt_w/2"/>
                                              </p:val>
                                            </p:tav>
                                            <p:tav tm="100000">
                                              <p:val>
                                                <p:strVal val="#ppt_x"/>
                                              </p:val>
                                            </p:tav>
                                          </p:tavLst>
                                        </p:anim>
                                        <p:anim calcmode="lin" valueType="num" p14:bounceEnd="42667">
                                          <p:cBhvr additive="base">
                                            <p:cTn id="1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1+#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1+#ppt_w/2"/>
                                              </p:val>
                                            </p:tav>
                                            <p:tav tm="100000">
                                              <p:val>
                                                <p:strVal val="#ppt_x"/>
                                              </p:val>
                                            </p:tav>
                                          </p:tavLst>
                                        </p:anim>
                                        <p:anim calcmode="lin" valueType="num">
                                          <p:cBhvr additive="base">
                                            <p:cTn id="19"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3"/>
        <p:cNvGrpSpPr/>
        <p:nvPr/>
      </p:nvGrpSpPr>
      <p:grpSpPr>
        <a:xfrm>
          <a:off x="0" y="0"/>
          <a:ext cx="0" cy="0"/>
          <a:chOff x="0" y="0"/>
          <a:chExt cx="0" cy="0"/>
        </a:xfrm>
      </p:grpSpPr>
      <p:grpSp>
        <p:nvGrpSpPr>
          <p:cNvPr id="3294" name="Google Shape;3294;p79"/>
          <p:cNvGrpSpPr/>
          <p:nvPr/>
        </p:nvGrpSpPr>
        <p:grpSpPr>
          <a:xfrm>
            <a:off x="3737906" y="2787796"/>
            <a:ext cx="759330" cy="1436335"/>
            <a:chOff x="7784225" y="2854166"/>
            <a:chExt cx="1017459" cy="1924608"/>
          </a:xfrm>
        </p:grpSpPr>
        <p:sp>
          <p:nvSpPr>
            <p:cNvPr id="3295" name="Google Shape;3295;p79"/>
            <p:cNvSpPr/>
            <p:nvPr/>
          </p:nvSpPr>
          <p:spPr>
            <a:xfrm>
              <a:off x="8281309" y="4441221"/>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79"/>
            <p:cNvSpPr/>
            <p:nvPr/>
          </p:nvSpPr>
          <p:spPr>
            <a:xfrm>
              <a:off x="8266881" y="4287282"/>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79"/>
            <p:cNvSpPr/>
            <p:nvPr/>
          </p:nvSpPr>
          <p:spPr>
            <a:xfrm>
              <a:off x="8113733" y="2856936"/>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79"/>
            <p:cNvSpPr/>
            <p:nvPr/>
          </p:nvSpPr>
          <p:spPr>
            <a:xfrm>
              <a:off x="7795436" y="3010875"/>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79"/>
            <p:cNvSpPr/>
            <p:nvPr/>
          </p:nvSpPr>
          <p:spPr>
            <a:xfrm>
              <a:off x="8314967" y="2854166"/>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79"/>
            <p:cNvSpPr/>
            <p:nvPr/>
          </p:nvSpPr>
          <p:spPr>
            <a:xfrm>
              <a:off x="7784225" y="3353229"/>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79"/>
            <p:cNvSpPr/>
            <p:nvPr/>
          </p:nvSpPr>
          <p:spPr>
            <a:xfrm>
              <a:off x="7934155" y="2898613"/>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79"/>
            <p:cNvSpPr/>
            <p:nvPr/>
          </p:nvSpPr>
          <p:spPr>
            <a:xfrm>
              <a:off x="8355061" y="3649870"/>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79"/>
            <p:cNvSpPr/>
            <p:nvPr/>
          </p:nvSpPr>
          <p:spPr>
            <a:xfrm>
              <a:off x="8375925" y="4021081"/>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79"/>
            <p:cNvSpPr/>
            <p:nvPr/>
          </p:nvSpPr>
          <p:spPr>
            <a:xfrm>
              <a:off x="8324595" y="3071016"/>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79"/>
            <p:cNvSpPr/>
            <p:nvPr/>
          </p:nvSpPr>
          <p:spPr>
            <a:xfrm>
              <a:off x="8339023" y="3346001"/>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79"/>
            <p:cNvSpPr/>
            <p:nvPr/>
          </p:nvSpPr>
          <p:spPr>
            <a:xfrm>
              <a:off x="8388745" y="4287282"/>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79"/>
            <p:cNvSpPr/>
            <p:nvPr/>
          </p:nvSpPr>
          <p:spPr>
            <a:xfrm>
              <a:off x="7975831" y="4187048"/>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79"/>
            <p:cNvSpPr/>
            <p:nvPr/>
          </p:nvSpPr>
          <p:spPr>
            <a:xfrm>
              <a:off x="7805855" y="3721221"/>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79"/>
            <p:cNvSpPr/>
            <p:nvPr/>
          </p:nvSpPr>
          <p:spPr>
            <a:xfrm>
              <a:off x="8426412" y="2915468"/>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79"/>
            <p:cNvSpPr/>
            <p:nvPr/>
          </p:nvSpPr>
          <p:spPr>
            <a:xfrm>
              <a:off x="8355878" y="2854536"/>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79"/>
            <p:cNvSpPr/>
            <p:nvPr/>
          </p:nvSpPr>
          <p:spPr>
            <a:xfrm>
              <a:off x="8449677" y="3710802"/>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79"/>
            <p:cNvSpPr/>
            <p:nvPr/>
          </p:nvSpPr>
          <p:spPr>
            <a:xfrm>
              <a:off x="8484152" y="3106283"/>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79"/>
            <p:cNvSpPr/>
            <p:nvPr/>
          </p:nvSpPr>
          <p:spPr>
            <a:xfrm>
              <a:off x="8411192" y="4090849"/>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79"/>
            <p:cNvSpPr/>
            <p:nvPr/>
          </p:nvSpPr>
          <p:spPr>
            <a:xfrm>
              <a:off x="8496972" y="3434208"/>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79"/>
            <p:cNvSpPr/>
            <p:nvPr/>
          </p:nvSpPr>
          <p:spPr>
            <a:xfrm>
              <a:off x="8328604" y="3729240"/>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79"/>
            <p:cNvSpPr/>
            <p:nvPr/>
          </p:nvSpPr>
          <p:spPr>
            <a:xfrm>
              <a:off x="8311775" y="3427798"/>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79"/>
            <p:cNvSpPr/>
            <p:nvPr/>
          </p:nvSpPr>
          <p:spPr>
            <a:xfrm>
              <a:off x="8285318" y="2854984"/>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79"/>
            <p:cNvSpPr/>
            <p:nvPr/>
          </p:nvSpPr>
          <p:spPr>
            <a:xfrm>
              <a:off x="8351051" y="4071594"/>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79"/>
            <p:cNvSpPr/>
            <p:nvPr/>
          </p:nvSpPr>
          <p:spPr>
            <a:xfrm>
              <a:off x="7918117" y="2994046"/>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79"/>
            <p:cNvSpPr/>
            <p:nvPr/>
          </p:nvSpPr>
          <p:spPr>
            <a:xfrm>
              <a:off x="8310984" y="3411760"/>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79"/>
            <p:cNvSpPr/>
            <p:nvPr/>
          </p:nvSpPr>
          <p:spPr>
            <a:xfrm>
              <a:off x="7792217" y="3316353"/>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79"/>
            <p:cNvSpPr/>
            <p:nvPr/>
          </p:nvSpPr>
          <p:spPr>
            <a:xfrm>
              <a:off x="8328604" y="3732458"/>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79"/>
            <p:cNvSpPr/>
            <p:nvPr/>
          </p:nvSpPr>
          <p:spPr>
            <a:xfrm>
              <a:off x="7801054" y="3673926"/>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79"/>
            <p:cNvSpPr/>
            <p:nvPr/>
          </p:nvSpPr>
          <p:spPr>
            <a:xfrm>
              <a:off x="8349469" y="4053973"/>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79"/>
            <p:cNvSpPr/>
            <p:nvPr/>
          </p:nvSpPr>
          <p:spPr>
            <a:xfrm>
              <a:off x="7930937" y="4126116"/>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79"/>
            <p:cNvSpPr/>
            <p:nvPr/>
          </p:nvSpPr>
          <p:spPr>
            <a:xfrm>
              <a:off x="8365480" y="4298493"/>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79"/>
            <p:cNvSpPr/>
            <p:nvPr/>
          </p:nvSpPr>
          <p:spPr>
            <a:xfrm>
              <a:off x="8089677" y="2890620"/>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79"/>
            <p:cNvSpPr/>
            <p:nvPr/>
          </p:nvSpPr>
          <p:spPr>
            <a:xfrm>
              <a:off x="8297347" y="3164814"/>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79"/>
            <p:cNvSpPr/>
            <p:nvPr/>
          </p:nvSpPr>
          <p:spPr>
            <a:xfrm>
              <a:off x="8323803" y="3037332"/>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79"/>
            <p:cNvSpPr/>
            <p:nvPr/>
          </p:nvSpPr>
          <p:spPr>
            <a:xfrm>
              <a:off x="8416810" y="2900222"/>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79"/>
            <p:cNvSpPr/>
            <p:nvPr/>
          </p:nvSpPr>
          <p:spPr>
            <a:xfrm>
              <a:off x="8296291" y="3143976"/>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79"/>
            <p:cNvSpPr/>
            <p:nvPr/>
          </p:nvSpPr>
          <p:spPr>
            <a:xfrm>
              <a:off x="8337440" y="3310735"/>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79"/>
            <p:cNvSpPr/>
            <p:nvPr/>
          </p:nvSpPr>
          <p:spPr>
            <a:xfrm>
              <a:off x="8478534" y="3076608"/>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79"/>
            <p:cNvSpPr/>
            <p:nvPr/>
          </p:nvSpPr>
          <p:spPr>
            <a:xfrm>
              <a:off x="8320585" y="3413343"/>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79"/>
            <p:cNvSpPr/>
            <p:nvPr/>
          </p:nvSpPr>
          <p:spPr>
            <a:xfrm>
              <a:off x="8319794" y="3419779"/>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79"/>
            <p:cNvSpPr/>
            <p:nvPr/>
          </p:nvSpPr>
          <p:spPr>
            <a:xfrm>
              <a:off x="8326995" y="3721221"/>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79"/>
            <p:cNvSpPr/>
            <p:nvPr/>
          </p:nvSpPr>
          <p:spPr>
            <a:xfrm>
              <a:off x="8354269" y="3620222"/>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79"/>
            <p:cNvSpPr/>
            <p:nvPr/>
          </p:nvSpPr>
          <p:spPr>
            <a:xfrm>
              <a:off x="8510609" y="3395723"/>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79"/>
            <p:cNvSpPr/>
            <p:nvPr/>
          </p:nvSpPr>
          <p:spPr>
            <a:xfrm>
              <a:off x="8327813" y="3706001"/>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79"/>
            <p:cNvSpPr/>
            <p:nvPr/>
          </p:nvSpPr>
          <p:spPr>
            <a:xfrm>
              <a:off x="8344641" y="4068402"/>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79"/>
            <p:cNvSpPr/>
            <p:nvPr/>
          </p:nvSpPr>
          <p:spPr>
            <a:xfrm>
              <a:off x="8375107" y="3989006"/>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79"/>
            <p:cNvSpPr/>
            <p:nvPr/>
          </p:nvSpPr>
          <p:spPr>
            <a:xfrm>
              <a:off x="8493780" y="3666699"/>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79"/>
            <p:cNvSpPr/>
            <p:nvPr/>
          </p:nvSpPr>
          <p:spPr>
            <a:xfrm>
              <a:off x="8350260" y="4054765"/>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79"/>
            <p:cNvSpPr/>
            <p:nvPr/>
          </p:nvSpPr>
          <p:spPr>
            <a:xfrm>
              <a:off x="8347860" y="4065975"/>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79"/>
            <p:cNvSpPr/>
            <p:nvPr/>
          </p:nvSpPr>
          <p:spPr>
            <a:xfrm>
              <a:off x="8350260" y="4060383"/>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79"/>
            <p:cNvSpPr/>
            <p:nvPr/>
          </p:nvSpPr>
          <p:spPr>
            <a:xfrm>
              <a:off x="8387927" y="4260826"/>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79"/>
            <p:cNvSpPr/>
            <p:nvPr/>
          </p:nvSpPr>
          <p:spPr>
            <a:xfrm>
              <a:off x="8444058" y="4013062"/>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79"/>
            <p:cNvSpPr/>
            <p:nvPr/>
          </p:nvSpPr>
          <p:spPr>
            <a:xfrm>
              <a:off x="8373709" y="4278446"/>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9" name="Google Shape;3349;p79"/>
          <p:cNvSpPr txBox="1">
            <a:spLocks noGrp="1"/>
          </p:cNvSpPr>
          <p:nvPr>
            <p:ph type="title"/>
          </p:nvPr>
        </p:nvSpPr>
        <p:spPr>
          <a:xfrm>
            <a:off x="1983398" y="400333"/>
            <a:ext cx="5448380"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lumMod val="85000"/>
                    <a:lumOff val="15000"/>
                  </a:schemeClr>
                </a:solidFill>
                <a:latin typeface="iCielBC DDCHardwareRough Compre" panose="02000000000000000000" pitchFamily="2" charset="0"/>
                <a:cs typeface="Times New Roman" pitchFamily="18" charset="0"/>
              </a:rPr>
              <a:t>CHÚC CÁC EM HỌC TỐT</a:t>
            </a:r>
            <a:endParaRPr dirty="0">
              <a:solidFill>
                <a:schemeClr val="tx1">
                  <a:lumMod val="85000"/>
                  <a:lumOff val="15000"/>
                </a:schemeClr>
              </a:solidFill>
              <a:latin typeface="iCielBC DDCHardwareRough Compre" panose="02000000000000000000" pitchFamily="2" charset="0"/>
              <a:cs typeface="Times New Roman" pitchFamily="18" charset="0"/>
            </a:endParaRPr>
          </a:p>
        </p:txBody>
      </p:sp>
      <p:grpSp>
        <p:nvGrpSpPr>
          <p:cNvPr id="3352" name="Google Shape;3352;p79"/>
          <p:cNvGrpSpPr/>
          <p:nvPr/>
        </p:nvGrpSpPr>
        <p:grpSpPr>
          <a:xfrm>
            <a:off x="729721" y="2324824"/>
            <a:ext cx="4162797" cy="2461464"/>
            <a:chOff x="729721" y="2324824"/>
            <a:chExt cx="4162797" cy="2461464"/>
          </a:xfrm>
        </p:grpSpPr>
        <p:grpSp>
          <p:nvGrpSpPr>
            <p:cNvPr id="3353" name="Google Shape;3353;p79"/>
            <p:cNvGrpSpPr/>
            <p:nvPr/>
          </p:nvGrpSpPr>
          <p:grpSpPr>
            <a:xfrm>
              <a:off x="1091070" y="2324824"/>
              <a:ext cx="1534672" cy="1777196"/>
              <a:chOff x="5293245" y="6083019"/>
              <a:chExt cx="1941885" cy="2248761"/>
            </a:xfrm>
          </p:grpSpPr>
          <p:sp>
            <p:nvSpPr>
              <p:cNvPr id="3354" name="Google Shape;3354;p79"/>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79"/>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79"/>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79"/>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79"/>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79"/>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79"/>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79"/>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79"/>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79"/>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79"/>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79"/>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79"/>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79"/>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79"/>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79"/>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79"/>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79"/>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79"/>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79"/>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79"/>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79"/>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79"/>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79"/>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9"/>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9"/>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79"/>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9"/>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79"/>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79"/>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9"/>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79"/>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79"/>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79"/>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79"/>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79"/>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79"/>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79"/>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79"/>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79"/>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79"/>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9"/>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9"/>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79"/>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79"/>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9"/>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9"/>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9"/>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9"/>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9"/>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9"/>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9"/>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9"/>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9"/>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9"/>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9"/>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9"/>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9"/>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9"/>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9"/>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9"/>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9"/>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9"/>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9"/>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9"/>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9"/>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9"/>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9"/>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9"/>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9"/>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9"/>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9"/>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9"/>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9"/>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9"/>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9"/>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9"/>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9"/>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9"/>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9"/>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9"/>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9"/>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9"/>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9"/>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9"/>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9"/>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9"/>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9"/>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9"/>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9"/>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9"/>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9"/>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9"/>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9"/>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9"/>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9"/>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9"/>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9"/>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9"/>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9"/>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9"/>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9"/>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9"/>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9"/>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9"/>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9"/>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9"/>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9"/>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79"/>
            <p:cNvGrpSpPr/>
            <p:nvPr/>
          </p:nvGrpSpPr>
          <p:grpSpPr>
            <a:xfrm>
              <a:off x="729721" y="2787712"/>
              <a:ext cx="4162797" cy="1998575"/>
              <a:chOff x="2474221" y="2781748"/>
              <a:chExt cx="4196368" cy="2014693"/>
            </a:xfrm>
          </p:grpSpPr>
          <p:grpSp>
            <p:nvGrpSpPr>
              <p:cNvPr id="3463" name="Google Shape;3463;p79"/>
              <p:cNvGrpSpPr/>
              <p:nvPr/>
            </p:nvGrpSpPr>
            <p:grpSpPr>
              <a:xfrm>
                <a:off x="2474221" y="2781748"/>
                <a:ext cx="4196368" cy="2014693"/>
                <a:chOff x="1313950" y="2027925"/>
                <a:chExt cx="6516100" cy="3128405"/>
              </a:xfrm>
            </p:grpSpPr>
            <p:sp>
              <p:nvSpPr>
                <p:cNvPr id="3464" name="Google Shape;3464;p79"/>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9"/>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9"/>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9"/>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9"/>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9"/>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9"/>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9"/>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9"/>
                <p:cNvSpPr/>
                <p:nvPr/>
              </p:nvSpPr>
              <p:spPr>
                <a:xfrm rot="-61885">
                  <a:off x="3619099" y="3790410"/>
                  <a:ext cx="1823706" cy="1345724"/>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9"/>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9"/>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9"/>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9"/>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9"/>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9"/>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9"/>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9"/>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9"/>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9"/>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9"/>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9"/>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9"/>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9"/>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9"/>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9"/>
                <p:cNvSpPr/>
                <p:nvPr/>
              </p:nvSpPr>
              <p:spPr>
                <a:xfrm rot="-61885">
                  <a:off x="3561025" y="3747649"/>
                  <a:ext cx="1938451" cy="1391347"/>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9"/>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9"/>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9"/>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9"/>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9"/>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9"/>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9"/>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9"/>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9"/>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9"/>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9" name="Google Shape;3499;p79"/>
              <p:cNvSpPr/>
              <p:nvPr/>
            </p:nvSpPr>
            <p:spPr>
              <a:xfrm>
                <a:off x="4537825" y="3896350"/>
                <a:ext cx="74345" cy="883314"/>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ounded Rectangle 3"/>
          <p:cNvSpPr/>
          <p:nvPr/>
        </p:nvSpPr>
        <p:spPr>
          <a:xfrm>
            <a:off x="5185064" y="3298423"/>
            <a:ext cx="3308181" cy="925708"/>
          </a:xfrm>
          <a:prstGeom prst="roundRect">
            <a:avLst/>
          </a:prstGeom>
          <a:solidFill>
            <a:srgbClr val="98D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Góc Tròn 16">
            <a:extLst>
              <a:ext uri="{FF2B5EF4-FFF2-40B4-BE49-F238E27FC236}">
                <a16:creationId xmlns:a16="http://schemas.microsoft.com/office/drawing/2014/main" id="{DE963950-DADE-46F1-8004-76CC960DBFE9}"/>
              </a:ext>
            </a:extLst>
          </p:cNvPr>
          <p:cNvSpPr/>
          <p:nvPr/>
        </p:nvSpPr>
        <p:spPr>
          <a:xfrm>
            <a:off x="0" y="74192"/>
            <a:ext cx="2028825" cy="10312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400" b="1" dirty="0">
              <a:solidFill>
                <a:schemeClr val="bg1"/>
              </a:solidFill>
              <a:latin typeface="Times New Roman" panose="02020603050405020304" pitchFamily="18" charset="0"/>
              <a:cs typeface="Times New Roman" panose="02020603050405020304" pitchFamily="18" charset="0"/>
              <a:sym typeface="+mn-lt"/>
            </a:endParaRPr>
          </a:p>
          <a:p>
            <a:pPr algn="ctr">
              <a:defRPr/>
            </a:pPr>
            <a:r>
              <a:rPr lang="en-US" altLang="zh-CN" sz="2400" b="1" dirty="0" err="1">
                <a:solidFill>
                  <a:schemeClr val="bg1"/>
                </a:solidFill>
                <a:latin typeface="Times New Roman" panose="02020603050405020304" pitchFamily="18" charset="0"/>
                <a:cs typeface="Times New Roman" panose="02020603050405020304" pitchFamily="18" charset="0"/>
                <a:sym typeface="+mn-lt"/>
              </a:rPr>
              <a:t>Kể</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lại</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buổi</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đầu</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em</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đi</a:t>
            </a:r>
            <a:r>
              <a:rPr lang="en-US" altLang="zh-CN" sz="2400" b="1" dirty="0">
                <a:solidFill>
                  <a:schemeClr val="bg1"/>
                </a:solidFill>
                <a:latin typeface="Times New Roman" panose="02020603050405020304" pitchFamily="18" charset="0"/>
                <a:cs typeface="Times New Roman" panose="02020603050405020304" pitchFamily="18" charset="0"/>
                <a:sym typeface="+mn-lt"/>
              </a:rPr>
              <a:t> </a:t>
            </a:r>
            <a:r>
              <a:rPr lang="en-US" altLang="zh-CN" sz="2400" b="1" dirty="0" err="1">
                <a:solidFill>
                  <a:schemeClr val="bg1"/>
                </a:solidFill>
                <a:latin typeface="Times New Roman" panose="02020603050405020304" pitchFamily="18" charset="0"/>
                <a:cs typeface="Times New Roman" panose="02020603050405020304" pitchFamily="18" charset="0"/>
                <a:sym typeface="+mn-lt"/>
              </a:rPr>
              <a:t>học</a:t>
            </a:r>
            <a:endParaRPr lang="zh-CN" altLang="en-US" sz="2400" b="1" dirty="0">
              <a:solidFill>
                <a:schemeClr val="bg1"/>
              </a:solidFill>
              <a:latin typeface="Times New Roman" panose="02020603050405020304" pitchFamily="18" charset="0"/>
              <a:cs typeface="Times New Roman" panose="02020603050405020304" pitchFamily="18" charset="0"/>
              <a:sym typeface="+mn-lt"/>
            </a:endParaRPr>
          </a:p>
          <a:p>
            <a:pPr algn="ctr">
              <a:defRPr/>
            </a:pP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66" name="Nhóm 65">
            <a:extLst>
              <a:ext uri="{FF2B5EF4-FFF2-40B4-BE49-F238E27FC236}">
                <a16:creationId xmlns:a16="http://schemas.microsoft.com/office/drawing/2014/main" id="{DDFE8C24-04CF-4D46-BDE2-29CFF1DC63D3}"/>
              </a:ext>
            </a:extLst>
          </p:cNvPr>
          <p:cNvGrpSpPr/>
          <p:nvPr/>
        </p:nvGrpSpPr>
        <p:grpSpPr>
          <a:xfrm>
            <a:off x="294510" y="1127774"/>
            <a:ext cx="2985074" cy="825044"/>
            <a:chOff x="1621705" y="774159"/>
            <a:chExt cx="3903038" cy="1736205"/>
          </a:xfrm>
          <a:solidFill>
            <a:srgbClr val="FF9900"/>
          </a:solidFill>
        </p:grpSpPr>
        <p:sp>
          <p:nvSpPr>
            <p:cNvPr id="27" name="Hình chữ nhật: Góc Tròn 26">
              <a:extLst>
                <a:ext uri="{FF2B5EF4-FFF2-40B4-BE49-F238E27FC236}">
                  <a16:creationId xmlns:a16="http://schemas.microsoft.com/office/drawing/2014/main" id="{63EDE0BA-EBEB-4EDB-9856-6F12AA9D8EA8}"/>
                </a:ext>
              </a:extLst>
            </p:cNvPr>
            <p:cNvSpPr/>
            <p:nvPr/>
          </p:nvSpPr>
          <p:spPr>
            <a:xfrm>
              <a:off x="3091881" y="880643"/>
              <a:ext cx="2432862" cy="162972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500" b="1" dirty="0" err="1">
                  <a:solidFill>
                    <a:schemeClr val="bg1"/>
                  </a:solidFill>
                  <a:latin typeface="Times New Roman" panose="02020603050405020304" pitchFamily="18" charset="0"/>
                  <a:cs typeface="Times New Roman" panose="02020603050405020304" pitchFamily="18" charset="0"/>
                </a:rPr>
                <a:t>Thời</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gian</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buổi</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đầu</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đi</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học</a:t>
              </a:r>
              <a:r>
                <a:rPr lang="en-US" altLang="en-US" sz="1500" b="1" dirty="0">
                  <a:solidFill>
                    <a:schemeClr val="bg1"/>
                  </a:solidFill>
                  <a:latin typeface="Times New Roman" panose="02020603050405020304" pitchFamily="18" charset="0"/>
                  <a:cs typeface="Times New Roman" panose="02020603050405020304" pitchFamily="18" charset="0"/>
                </a:rPr>
                <a:t> </a:t>
              </a:r>
              <a:r>
                <a:rPr lang="en-US" altLang="en-US" sz="1500" b="1" dirty="0" err="1">
                  <a:solidFill>
                    <a:schemeClr val="bg1"/>
                  </a:solidFill>
                  <a:latin typeface="Times New Roman" panose="02020603050405020304" pitchFamily="18" charset="0"/>
                  <a:cs typeface="Times New Roman" panose="02020603050405020304" pitchFamily="18" charset="0"/>
                </a:rPr>
                <a:t>lớp</a:t>
              </a:r>
              <a:r>
                <a:rPr lang="en-US" altLang="en-US" sz="1500" b="1" dirty="0">
                  <a:solidFill>
                    <a:schemeClr val="bg1"/>
                  </a:solidFill>
                  <a:latin typeface="Times New Roman" panose="02020603050405020304" pitchFamily="18" charset="0"/>
                  <a:cs typeface="Times New Roman" panose="02020603050405020304" pitchFamily="18" charset="0"/>
                </a:rPr>
                <a:t> 1)</a:t>
              </a:r>
            </a:p>
          </p:txBody>
        </p:sp>
        <p:cxnSp>
          <p:nvCxnSpPr>
            <p:cNvPr id="32" name="Đường kết nối: Cong 31">
              <a:extLst>
                <a:ext uri="{FF2B5EF4-FFF2-40B4-BE49-F238E27FC236}">
                  <a16:creationId xmlns:a16="http://schemas.microsoft.com/office/drawing/2014/main" id="{D6104AD7-BF67-4384-8DC0-CBC22E2F5DC3}"/>
                </a:ext>
              </a:extLst>
            </p:cNvPr>
            <p:cNvCxnSpPr>
              <a:cxnSpLocks/>
            </p:cNvCxnSpPr>
            <p:nvPr/>
          </p:nvCxnSpPr>
          <p:spPr>
            <a:xfrm>
              <a:off x="1621705" y="774159"/>
              <a:ext cx="1470177" cy="1371949"/>
            </a:xfrm>
            <a:prstGeom prst="curvedConnector3">
              <a:avLst>
                <a:gd name="adj1" fmla="val 50000"/>
              </a:avLst>
            </a:prstGeom>
            <a:grpFill/>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7" name="Nhóm 66">
            <a:extLst>
              <a:ext uri="{FF2B5EF4-FFF2-40B4-BE49-F238E27FC236}">
                <a16:creationId xmlns:a16="http://schemas.microsoft.com/office/drawing/2014/main" id="{0DD8C42E-DAA3-4281-B2D9-DB1F65C0B11B}"/>
              </a:ext>
            </a:extLst>
          </p:cNvPr>
          <p:cNvGrpSpPr/>
          <p:nvPr/>
        </p:nvGrpSpPr>
        <p:grpSpPr>
          <a:xfrm>
            <a:off x="308643" y="1105442"/>
            <a:ext cx="3350173" cy="2462576"/>
            <a:chOff x="1587679" y="1235123"/>
            <a:chExt cx="4368464" cy="3889115"/>
          </a:xfrm>
          <a:solidFill>
            <a:srgbClr val="FF9900"/>
          </a:solidFill>
        </p:grpSpPr>
        <p:sp>
          <p:nvSpPr>
            <p:cNvPr id="29" name="Hình chữ nhật: Góc Tròn 28">
              <a:extLst>
                <a:ext uri="{FF2B5EF4-FFF2-40B4-BE49-F238E27FC236}">
                  <a16:creationId xmlns:a16="http://schemas.microsoft.com/office/drawing/2014/main" id="{BE31CE13-65ED-471A-A7EA-B083756EA570}"/>
                </a:ext>
              </a:extLst>
            </p:cNvPr>
            <p:cNvSpPr/>
            <p:nvPr/>
          </p:nvSpPr>
          <p:spPr>
            <a:xfrm>
              <a:off x="2394432" y="2789467"/>
              <a:ext cx="3561711" cy="233477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100" b="1" dirty="0" err="1">
                  <a:solidFill>
                    <a:schemeClr val="bg1"/>
                  </a:solidFill>
                  <a:latin typeface="Times New Roman" panose="02020603050405020304" pitchFamily="18" charset="0"/>
                  <a:cs typeface="Times New Roman" panose="02020603050405020304" pitchFamily="18" charset="0"/>
                </a:rPr>
                <a:t>Không</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gian</a:t>
              </a:r>
              <a:r>
                <a:rPr lang="en-US" altLang="en-US" sz="2100" b="1" dirty="0">
                  <a:solidFill>
                    <a:schemeClr val="bg1"/>
                  </a:solidFill>
                  <a:latin typeface="Times New Roman" panose="02020603050405020304" pitchFamily="18" charset="0"/>
                  <a:cs typeface="Times New Roman" panose="02020603050405020304" pitchFamily="18" charset="0"/>
                </a:rPr>
                <a:t> (con </a:t>
              </a:r>
              <a:r>
                <a:rPr lang="en-US" altLang="en-US" sz="2100" b="1" dirty="0" err="1">
                  <a:solidFill>
                    <a:schemeClr val="bg1"/>
                  </a:solidFill>
                  <a:latin typeface="Times New Roman" panose="02020603050405020304" pitchFamily="18" charset="0"/>
                  <a:cs typeface="Times New Roman" panose="02020603050405020304" pitchFamily="18" charset="0"/>
                </a:rPr>
                <a:t>đường</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đi</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học</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quang</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cảnh</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sân</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trường</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thầy</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cô</a:t>
              </a:r>
              <a:r>
                <a:rPr lang="en-US" altLang="en-US" sz="2100" b="1" dirty="0">
                  <a:solidFill>
                    <a:schemeClr val="bg1"/>
                  </a:solidFill>
                  <a:latin typeface="Times New Roman" panose="02020603050405020304" pitchFamily="18" charset="0"/>
                  <a:cs typeface="Times New Roman" panose="02020603050405020304" pitchFamily="18" charset="0"/>
                </a:rPr>
                <a:t> , </a:t>
              </a:r>
              <a:r>
                <a:rPr lang="en-US" altLang="en-US" sz="2100" b="1" dirty="0" err="1">
                  <a:solidFill>
                    <a:schemeClr val="bg1"/>
                  </a:solidFill>
                  <a:latin typeface="Times New Roman" panose="02020603050405020304" pitchFamily="18" charset="0"/>
                  <a:cs typeface="Times New Roman" panose="02020603050405020304" pitchFamily="18" charset="0"/>
                </a:rPr>
                <a:t>lớp</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học</a:t>
              </a:r>
              <a:r>
                <a:rPr lang="en-US" altLang="en-US" sz="2100" b="1" dirty="0">
                  <a:solidFill>
                    <a:schemeClr val="bg1"/>
                  </a:solidFill>
                  <a:latin typeface="Times New Roman" panose="02020603050405020304" pitchFamily="18" charset="0"/>
                  <a:cs typeface="Times New Roman" panose="02020603050405020304" pitchFamily="18" charset="0"/>
                </a:rPr>
                <a:t>…</a:t>
              </a:r>
              <a:endParaRPr lang="en-US" sz="2099" b="1" dirty="0">
                <a:solidFill>
                  <a:schemeClr val="bg1"/>
                </a:solidFill>
                <a:latin typeface="Times New Roman" panose="02020603050405020304" pitchFamily="18" charset="0"/>
                <a:cs typeface="Times New Roman" panose="02020603050405020304" pitchFamily="18" charset="0"/>
              </a:endParaRPr>
            </a:p>
          </p:txBody>
        </p:sp>
        <p:cxnSp>
          <p:nvCxnSpPr>
            <p:cNvPr id="36" name="Đường kết nối: Cong 35">
              <a:extLst>
                <a:ext uri="{FF2B5EF4-FFF2-40B4-BE49-F238E27FC236}">
                  <a16:creationId xmlns:a16="http://schemas.microsoft.com/office/drawing/2014/main" id="{A6F3D98D-8A31-48AB-B158-1B06ADCCB549}"/>
                </a:ext>
              </a:extLst>
            </p:cNvPr>
            <p:cNvCxnSpPr>
              <a:cxnSpLocks/>
              <a:endCxn id="29" idx="1"/>
            </p:cNvCxnSpPr>
            <p:nvPr/>
          </p:nvCxnSpPr>
          <p:spPr>
            <a:xfrm rot="16200000" flipH="1">
              <a:off x="630191" y="2192611"/>
              <a:ext cx="2721729" cy="806753"/>
            </a:xfrm>
            <a:prstGeom prst="curvedConnector2">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Nhóm 67"/>
          <p:cNvGrpSpPr>
            <a:grpSpLocks/>
          </p:cNvGrpSpPr>
          <p:nvPr/>
        </p:nvGrpSpPr>
        <p:grpSpPr bwMode="auto">
          <a:xfrm>
            <a:off x="294085" y="1123301"/>
            <a:ext cx="2643188" cy="3670697"/>
            <a:chOff x="1668543" y="1402236"/>
            <a:chExt cx="3459637" cy="5257801"/>
          </a:xfrm>
        </p:grpSpPr>
        <p:sp>
          <p:nvSpPr>
            <p:cNvPr id="30" name="Hình chữ nhật: Góc Tròn 29">
              <a:extLst>
                <a:ext uri="{FF2B5EF4-FFF2-40B4-BE49-F238E27FC236}">
                  <a16:creationId xmlns:a16="http://schemas.microsoft.com/office/drawing/2014/main" id="{AB2C9B12-9A5D-4AD6-8F66-C788C49E4B9B}"/>
                </a:ext>
              </a:extLst>
            </p:cNvPr>
            <p:cNvSpPr/>
            <p:nvPr/>
          </p:nvSpPr>
          <p:spPr>
            <a:xfrm>
              <a:off x="3007204" y="5375857"/>
              <a:ext cx="2120976" cy="1284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100" b="1" dirty="0" err="1">
                  <a:solidFill>
                    <a:schemeClr val="bg1"/>
                  </a:solidFill>
                  <a:latin typeface="Times New Roman" panose="02020603050405020304" pitchFamily="18" charset="0"/>
                  <a:cs typeface="Times New Roman" panose="02020603050405020304" pitchFamily="18" charset="0"/>
                </a:rPr>
                <a:t>Cảm</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xúc</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tâm</a:t>
              </a:r>
              <a:r>
                <a:rPr lang="en-US" altLang="en-US" sz="2100" b="1" dirty="0">
                  <a:solidFill>
                    <a:schemeClr val="bg1"/>
                  </a:solidFill>
                  <a:latin typeface="Times New Roman" panose="02020603050405020304" pitchFamily="18" charset="0"/>
                  <a:cs typeface="Times New Roman" panose="02020603050405020304" pitchFamily="18" charset="0"/>
                </a:rPr>
                <a:t> </a:t>
              </a:r>
              <a:r>
                <a:rPr lang="en-US" altLang="en-US" sz="2100" b="1" dirty="0" err="1">
                  <a:solidFill>
                    <a:schemeClr val="bg1"/>
                  </a:solidFill>
                  <a:latin typeface="Times New Roman" panose="02020603050405020304" pitchFamily="18" charset="0"/>
                  <a:cs typeface="Times New Roman" panose="02020603050405020304" pitchFamily="18" charset="0"/>
                </a:rPr>
                <a:t>trạng</a:t>
              </a:r>
              <a:r>
                <a:rPr lang="en-US" altLang="en-US" sz="2100" b="1" dirty="0">
                  <a:solidFill>
                    <a:schemeClr val="bg1"/>
                  </a:solidFill>
                  <a:latin typeface="Times New Roman" panose="02020603050405020304" pitchFamily="18" charset="0"/>
                  <a:cs typeface="Times New Roman" panose="02020603050405020304" pitchFamily="18" charset="0"/>
                </a:rPr>
                <a:t>...</a:t>
              </a:r>
              <a:endParaRPr lang="en-US" sz="2099" b="1" dirty="0">
                <a:solidFill>
                  <a:schemeClr val="bg1"/>
                </a:solidFill>
                <a:latin typeface="Times New Roman" panose="02020603050405020304" pitchFamily="18" charset="0"/>
                <a:cs typeface="Times New Roman" panose="02020603050405020304" pitchFamily="18" charset="0"/>
              </a:endParaRPr>
            </a:p>
          </p:txBody>
        </p:sp>
        <p:cxnSp>
          <p:nvCxnSpPr>
            <p:cNvPr id="37" name="Đường kết nối: Cong 36">
              <a:extLst>
                <a:ext uri="{FF2B5EF4-FFF2-40B4-BE49-F238E27FC236}">
                  <a16:creationId xmlns:a16="http://schemas.microsoft.com/office/drawing/2014/main" id="{37A8384E-69AB-4613-99C8-2F31EA32577E}"/>
                </a:ext>
              </a:extLst>
            </p:cNvPr>
            <p:cNvCxnSpPr>
              <a:cxnSpLocks/>
              <a:endCxn id="30" idx="1"/>
            </p:cNvCxnSpPr>
            <p:nvPr/>
          </p:nvCxnSpPr>
          <p:spPr>
            <a:xfrm rot="16200000" flipH="1">
              <a:off x="29591" y="3041188"/>
              <a:ext cx="4616564" cy="1338661"/>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Nhóm 68">
            <a:extLst>
              <a:ext uri="{FF2B5EF4-FFF2-40B4-BE49-F238E27FC236}">
                <a16:creationId xmlns:a16="http://schemas.microsoft.com/office/drawing/2014/main" id="{81D2AAF9-5D79-48ED-94D7-4A8871FBF088}"/>
              </a:ext>
            </a:extLst>
          </p:cNvPr>
          <p:cNvGrpSpPr/>
          <p:nvPr/>
        </p:nvGrpSpPr>
        <p:grpSpPr>
          <a:xfrm>
            <a:off x="3279583" y="192232"/>
            <a:ext cx="5722733" cy="1275870"/>
            <a:chOff x="5342080" y="605513"/>
            <a:chExt cx="7632298" cy="1282887"/>
          </a:xfrm>
          <a:solidFill>
            <a:srgbClr val="CCFF33"/>
          </a:solidFill>
        </p:grpSpPr>
        <p:sp>
          <p:nvSpPr>
            <p:cNvPr id="41" name="Hộp Văn bản 40">
              <a:hlinkClick r:id="rId4" action="ppaction://hlinksldjump"/>
              <a:extLst>
                <a:ext uri="{FF2B5EF4-FFF2-40B4-BE49-F238E27FC236}">
                  <a16:creationId xmlns:a16="http://schemas.microsoft.com/office/drawing/2014/main" id="{F32E7238-D8C7-42C5-9671-732D55D6B1D7}"/>
                </a:ext>
              </a:extLst>
            </p:cNvPr>
            <p:cNvSpPr txBox="1"/>
            <p:nvPr/>
          </p:nvSpPr>
          <p:spPr>
            <a:xfrm>
              <a:off x="6373421" y="605513"/>
              <a:ext cx="6600957" cy="1206931"/>
            </a:xfrm>
            <a:prstGeom prst="rect">
              <a:avLst/>
            </a:prstGeom>
            <a:grpFill/>
            <a:ln w="12700">
              <a:solidFill>
                <a:srgbClr val="002060"/>
              </a:solidFill>
            </a:ln>
          </p:spPr>
          <p:txBody>
            <a:bodyPr>
              <a:spAutoFit/>
            </a:bodyPr>
            <a:lstStyle/>
            <a:p>
              <a:pPr>
                <a:defRPr/>
              </a:pPr>
              <a:r>
                <a:rPr lang="en-US" altLang="en-US" sz="2400" b="1" dirty="0" err="1">
                  <a:solidFill>
                    <a:schemeClr val="tx1"/>
                  </a:solidFill>
                  <a:latin typeface="Times New Roman" panose="02020603050405020304" pitchFamily="18" charset="0"/>
                  <a:cs typeface="Times New Roman" panose="02020603050405020304" pitchFamily="18" charset="0"/>
                </a:rPr>
                <a:t>Buổi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đầu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em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học</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là</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buổi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sáng</a:t>
              </a:r>
              <a:r>
                <a:rPr lang="en-US" altLang="en-US" sz="2400" b="1" dirty="0">
                  <a:solidFill>
                    <a:schemeClr val="tx1"/>
                  </a:solidFill>
                  <a:latin typeface="Times New Roman" panose="02020603050405020304" pitchFamily="18" charset="0"/>
                  <a:cs typeface="Times New Roman" panose="02020603050405020304" pitchFamily="18" charset="0"/>
                </a:rPr>
                <a:t> hay </a:t>
              </a:r>
              <a:r>
                <a:rPr lang="en-US" altLang="en-US" sz="2400" b="1" dirty="0" err="1">
                  <a:solidFill>
                    <a:schemeClr val="tx1"/>
                  </a:solidFill>
                  <a:latin typeface="Times New Roman" panose="02020603050405020304" pitchFamily="18" charset="0"/>
                  <a:cs typeface="Times New Roman" panose="02020603050405020304" pitchFamily="18" charset="0"/>
                </a:rPr>
                <a:t>buổi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chiều</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Thời</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tiết</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hôm</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đó</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thế</a:t>
              </a: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400" b="1" dirty="0" err="1">
                  <a:solidFill>
                    <a:schemeClr val="tx1"/>
                  </a:solidFill>
                  <a:latin typeface="Times New Roman" panose="02020603050405020304" pitchFamily="18" charset="0"/>
                  <a:cs typeface="Times New Roman" panose="02020603050405020304" pitchFamily="18" charset="0"/>
                </a:rPr>
                <a:t>nào</a:t>
              </a:r>
              <a:r>
                <a:rPr lang="en-US" altLang="en-US" sz="2400" b="1" dirty="0">
                  <a:solidFill>
                    <a:schemeClr val="tx1"/>
                  </a:solidFill>
                  <a:latin typeface="Times New Roman" panose="02020603050405020304" pitchFamily="18" charset="0"/>
                  <a:cs typeface="Times New Roman" panose="02020603050405020304" pitchFamily="18" charset="0"/>
                </a:rPr>
                <a:t>? </a:t>
              </a:r>
            </a:p>
          </p:txBody>
        </p:sp>
        <p:cxnSp>
          <p:nvCxnSpPr>
            <p:cNvPr id="45" name="Đường nối Thẳng 44">
              <a:extLst>
                <a:ext uri="{FF2B5EF4-FFF2-40B4-BE49-F238E27FC236}">
                  <a16:creationId xmlns:a16="http://schemas.microsoft.com/office/drawing/2014/main" id="{436AE35C-C1D4-4BA7-9774-7895DDADBE9B}"/>
                </a:ext>
              </a:extLst>
            </p:cNvPr>
            <p:cNvCxnSpPr/>
            <p:nvPr/>
          </p:nvCxnSpPr>
          <p:spPr>
            <a:xfrm flipV="1">
              <a:off x="5342080" y="1379652"/>
              <a:ext cx="1030884" cy="508748"/>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70" name="Nhóm 69"/>
          <p:cNvGrpSpPr>
            <a:grpSpLocks/>
          </p:cNvGrpSpPr>
          <p:nvPr/>
        </p:nvGrpSpPr>
        <p:grpSpPr bwMode="auto">
          <a:xfrm>
            <a:off x="3658791" y="1441198"/>
            <a:ext cx="5343525" cy="1387078"/>
            <a:chOff x="6326766" y="1933667"/>
            <a:chExt cx="7126742" cy="2106620"/>
          </a:xfrm>
        </p:grpSpPr>
        <p:sp>
          <p:nvSpPr>
            <p:cNvPr id="18455" name="Hộp Văn bản 45">
              <a:hlinkClick r:id="rId5" action="ppaction://hlinksldjump"/>
            </p:cNvPr>
            <p:cNvSpPr txBox="1">
              <a:spLocks noChangeArrowheads="1"/>
            </p:cNvSpPr>
            <p:nvPr/>
          </p:nvSpPr>
          <p:spPr bwMode="auto">
            <a:xfrm>
              <a:off x="6872140" y="1933667"/>
              <a:ext cx="6581368" cy="631036"/>
            </a:xfrm>
            <a:prstGeom prst="rect">
              <a:avLst/>
            </a:prstGeom>
            <a:solidFill>
              <a:srgbClr val="CCFF33"/>
            </a:solidFill>
            <a:ln w="12700">
              <a:solidFill>
                <a:schemeClr val="tx1"/>
              </a:solidFill>
              <a:miter lim="800000"/>
              <a:headEnd/>
              <a:tailEnd/>
            </a:ln>
          </p:spPr>
          <p:txBody>
            <a:bodyPr>
              <a:spAutoFit/>
            </a:bodyPr>
            <a:lstStyle/>
            <a:p>
              <a:r>
                <a:rPr lang="en-US" altLang="en-US" sz="2100" b="1">
                  <a:solidFill>
                    <a:schemeClr val="tx1"/>
                  </a:solidFill>
                  <a:latin typeface="Times New Roman" panose="02020603050405020304" pitchFamily="18" charset="0"/>
                  <a:cs typeface="Times New Roman" panose="02020603050405020304" pitchFamily="18" charset="0"/>
                </a:rPr>
                <a:t>Ai là người đưa em đến trường?</a:t>
              </a:r>
              <a:endParaRPr lang="vi-VN" altLang="en-US" sz="2100" b="1">
                <a:solidFill>
                  <a:schemeClr val="tx1"/>
                </a:solidFill>
                <a:latin typeface="Times New Roman" panose="02020603050405020304" pitchFamily="18" charset="0"/>
                <a:cs typeface="Times New Roman" panose="02020603050405020304" pitchFamily="18" charset="0"/>
              </a:endParaRPr>
            </a:p>
          </p:txBody>
        </p:sp>
        <p:cxnSp>
          <p:nvCxnSpPr>
            <p:cNvPr id="50" name="Đường nối Thẳng 49">
              <a:extLst>
                <a:ext uri="{FF2B5EF4-FFF2-40B4-BE49-F238E27FC236}">
                  <a16:creationId xmlns:a16="http://schemas.microsoft.com/office/drawing/2014/main" id="{15D60125-8B60-459F-9BDE-12DB26FDDF9B}"/>
                </a:ext>
              </a:extLst>
            </p:cNvPr>
            <p:cNvCxnSpPr>
              <a:cxnSpLocks/>
              <a:stCxn id="29" idx="3"/>
              <a:endCxn id="18455" idx="1"/>
            </p:cNvCxnSpPr>
            <p:nvPr/>
          </p:nvCxnSpPr>
          <p:spPr>
            <a:xfrm flipV="1">
              <a:off x="6326766" y="2232029"/>
              <a:ext cx="544668" cy="180825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1" name="Nhóm 70"/>
          <p:cNvGrpSpPr>
            <a:grpSpLocks/>
          </p:cNvGrpSpPr>
          <p:nvPr/>
        </p:nvGrpSpPr>
        <p:grpSpPr bwMode="auto">
          <a:xfrm>
            <a:off x="3658791" y="1892445"/>
            <a:ext cx="5343525" cy="935831"/>
            <a:chOff x="5959857" y="3153004"/>
            <a:chExt cx="4856167" cy="1873144"/>
          </a:xfrm>
        </p:grpSpPr>
        <p:sp>
          <p:nvSpPr>
            <p:cNvPr id="18453" name="Hộp Văn bản 46">
              <a:hlinkClick r:id="rId6" action="ppaction://hlinksldjump"/>
            </p:cNvPr>
            <p:cNvSpPr txBox="1">
              <a:spLocks noChangeArrowheads="1"/>
            </p:cNvSpPr>
            <p:nvPr/>
          </p:nvSpPr>
          <p:spPr bwMode="auto">
            <a:xfrm>
              <a:off x="6318121" y="3153004"/>
              <a:ext cx="4497903" cy="831654"/>
            </a:xfrm>
            <a:prstGeom prst="rect">
              <a:avLst/>
            </a:prstGeom>
            <a:solidFill>
              <a:srgbClr val="CCFF33"/>
            </a:solidFill>
            <a:ln w="12700">
              <a:solidFill>
                <a:schemeClr val="tx1"/>
              </a:solidFill>
              <a:miter lim="800000"/>
              <a:headEnd/>
              <a:tailEnd/>
            </a:ln>
          </p:spPr>
          <p:txBody>
            <a:bodyPr>
              <a:spAutoFit/>
            </a:bodyPr>
            <a:lstStyle/>
            <a:p>
              <a:r>
                <a:rPr lang="en-US" altLang="en-US" sz="2100" b="1">
                  <a:solidFill>
                    <a:schemeClr val="tx1"/>
                  </a:solidFill>
                  <a:latin typeface="Times New Roman" panose="02020603050405020304" pitchFamily="18" charset="0"/>
                  <a:cs typeface="Times New Roman" panose="02020603050405020304" pitchFamily="18" charset="0"/>
                </a:rPr>
                <a:t>Quang cảnh sân trường hôm đó thế nào?</a:t>
              </a:r>
            </a:p>
          </p:txBody>
        </p:sp>
        <p:cxnSp>
          <p:nvCxnSpPr>
            <p:cNvPr id="52" name="Đường nối Thẳng 51">
              <a:extLst>
                <a:ext uri="{FF2B5EF4-FFF2-40B4-BE49-F238E27FC236}">
                  <a16:creationId xmlns:a16="http://schemas.microsoft.com/office/drawing/2014/main" id="{88AC9902-47DD-4AAD-AD6C-822BCD90940B}"/>
                </a:ext>
              </a:extLst>
            </p:cNvPr>
            <p:cNvCxnSpPr>
              <a:cxnSpLocks/>
              <a:stCxn id="29" idx="3"/>
              <a:endCxn id="18453" idx="1"/>
            </p:cNvCxnSpPr>
            <p:nvPr/>
          </p:nvCxnSpPr>
          <p:spPr>
            <a:xfrm flipV="1">
              <a:off x="5959857" y="3546222"/>
              <a:ext cx="358153" cy="1479926"/>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2" name="Nhóm 71"/>
          <p:cNvGrpSpPr>
            <a:grpSpLocks/>
          </p:cNvGrpSpPr>
          <p:nvPr/>
        </p:nvGrpSpPr>
        <p:grpSpPr bwMode="auto">
          <a:xfrm>
            <a:off x="3658791" y="2504427"/>
            <a:ext cx="5343525" cy="738664"/>
            <a:chOff x="6306167" y="3493792"/>
            <a:chExt cx="6960182" cy="985160"/>
          </a:xfrm>
        </p:grpSpPr>
        <p:sp>
          <p:nvSpPr>
            <p:cNvPr id="18451" name="Hộp Văn bản 47">
              <a:hlinkClick r:id="rId7" action="ppaction://hlinksldjump"/>
            </p:cNvPr>
            <p:cNvSpPr txBox="1">
              <a:spLocks noChangeArrowheads="1"/>
            </p:cNvSpPr>
            <p:nvPr/>
          </p:nvSpPr>
          <p:spPr bwMode="auto">
            <a:xfrm>
              <a:off x="6859568" y="3493792"/>
              <a:ext cx="6406781" cy="985160"/>
            </a:xfrm>
            <a:prstGeom prst="rect">
              <a:avLst/>
            </a:prstGeom>
            <a:solidFill>
              <a:srgbClr val="CCFF33"/>
            </a:solidFill>
            <a:ln w="12700">
              <a:solidFill>
                <a:schemeClr val="tx1"/>
              </a:solidFill>
              <a:miter lim="800000"/>
              <a:headEnd/>
              <a:tailEnd/>
            </a:ln>
          </p:spPr>
          <p:txBody>
            <a:bodyPr>
              <a:spAutoFit/>
            </a:bodyPr>
            <a:lstStyle/>
            <a:p>
              <a:r>
                <a:rPr lang="en-US" altLang="en-US" sz="2100" b="1">
                  <a:solidFill>
                    <a:schemeClr val="tx1"/>
                  </a:solidFill>
                  <a:latin typeface="Times New Roman" panose="02020603050405020304" pitchFamily="18" charset="0"/>
                  <a:cs typeface="Times New Roman" panose="02020603050405020304" pitchFamily="18" charset="0"/>
                </a:rPr>
                <a:t>Lúc đầu, em bỡ ngỡ ra sao? Ai đã giúp đỡ em?</a:t>
              </a:r>
            </a:p>
          </p:txBody>
        </p:sp>
        <p:cxnSp>
          <p:nvCxnSpPr>
            <p:cNvPr id="54" name="Đường nối Thẳng 53">
              <a:extLst>
                <a:ext uri="{FF2B5EF4-FFF2-40B4-BE49-F238E27FC236}">
                  <a16:creationId xmlns:a16="http://schemas.microsoft.com/office/drawing/2014/main" id="{72FF8A20-199E-4CA0-A415-0D43D827FF88}"/>
                </a:ext>
              </a:extLst>
            </p:cNvPr>
            <p:cNvCxnSpPr>
              <a:cxnSpLocks/>
              <a:stCxn id="29" idx="3"/>
              <a:endCxn id="18451" idx="1"/>
            </p:cNvCxnSpPr>
            <p:nvPr/>
          </p:nvCxnSpPr>
          <p:spPr>
            <a:xfrm>
              <a:off x="6306167" y="3925713"/>
              <a:ext cx="553650" cy="4605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Nhóm 72"/>
          <p:cNvGrpSpPr>
            <a:grpSpLocks/>
          </p:cNvGrpSpPr>
          <p:nvPr/>
        </p:nvGrpSpPr>
        <p:grpSpPr bwMode="auto">
          <a:xfrm>
            <a:off x="3658791" y="2828277"/>
            <a:ext cx="5343525" cy="874197"/>
            <a:chOff x="6312640" y="3698940"/>
            <a:chExt cx="7126742" cy="1165353"/>
          </a:xfrm>
        </p:grpSpPr>
        <p:sp>
          <p:nvSpPr>
            <p:cNvPr id="18449" name="Hộp Văn bản 48"/>
            <p:cNvSpPr txBox="1">
              <a:spLocks noChangeArrowheads="1"/>
            </p:cNvSpPr>
            <p:nvPr/>
          </p:nvSpPr>
          <p:spPr bwMode="auto">
            <a:xfrm>
              <a:off x="6872140" y="4310411"/>
              <a:ext cx="6567242" cy="553882"/>
            </a:xfrm>
            <a:prstGeom prst="rect">
              <a:avLst/>
            </a:prstGeom>
            <a:solidFill>
              <a:srgbClr val="CCFF33"/>
            </a:solidFill>
            <a:ln w="12700">
              <a:solidFill>
                <a:schemeClr val="tx1"/>
              </a:solidFill>
              <a:miter lim="800000"/>
              <a:headEnd/>
              <a:tailEnd/>
            </a:ln>
          </p:spPr>
          <p:txBody>
            <a:bodyPr>
              <a:spAutoFit/>
            </a:bodyPr>
            <a:lstStyle/>
            <a:p>
              <a:r>
                <a:rPr lang="en-US" altLang="en-US" sz="2100" b="1">
                  <a:solidFill>
                    <a:schemeClr val="tx1"/>
                  </a:solidFill>
                  <a:latin typeface="Times New Roman" panose="02020603050405020304" pitchFamily="18" charset="0"/>
                  <a:cs typeface="Times New Roman" panose="02020603050405020304" pitchFamily="18" charset="0"/>
                </a:rPr>
                <a:t>Ý nghĩ, tâm trạng của em lúc đó thế nào?</a:t>
              </a:r>
            </a:p>
          </p:txBody>
        </p:sp>
        <p:cxnSp>
          <p:nvCxnSpPr>
            <p:cNvPr id="56" name="Đường nối Thẳng 55">
              <a:extLst>
                <a:ext uri="{FF2B5EF4-FFF2-40B4-BE49-F238E27FC236}">
                  <a16:creationId xmlns:a16="http://schemas.microsoft.com/office/drawing/2014/main" id="{A48D9567-F43B-4A30-9E31-EDC7A3E110F9}"/>
                </a:ext>
              </a:extLst>
            </p:cNvPr>
            <p:cNvCxnSpPr>
              <a:cxnSpLocks/>
              <a:stCxn id="29" idx="3"/>
            </p:cNvCxnSpPr>
            <p:nvPr/>
          </p:nvCxnSpPr>
          <p:spPr>
            <a:xfrm>
              <a:off x="6312640" y="3698940"/>
              <a:ext cx="566899" cy="69835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4" name="Nhóm 73">
            <a:extLst>
              <a:ext uri="{FF2B5EF4-FFF2-40B4-BE49-F238E27FC236}">
                <a16:creationId xmlns:a16="http://schemas.microsoft.com/office/drawing/2014/main" id="{BEFCEC06-1C9A-45A2-A758-8A7BE7DF5B58}"/>
              </a:ext>
            </a:extLst>
          </p:cNvPr>
          <p:cNvGrpSpPr/>
          <p:nvPr/>
        </p:nvGrpSpPr>
        <p:grpSpPr>
          <a:xfrm>
            <a:off x="2937273" y="3742936"/>
            <a:ext cx="6065044" cy="784830"/>
            <a:chOff x="3961625" y="5469043"/>
            <a:chExt cx="8169330" cy="1046713"/>
          </a:xfrm>
          <a:solidFill>
            <a:srgbClr val="FF66FF"/>
          </a:solidFill>
        </p:grpSpPr>
        <p:sp>
          <p:nvSpPr>
            <p:cNvPr id="58" name="Hộp Văn bản 57">
              <a:hlinkClick r:id="rId8" action="ppaction://hlinksldjump"/>
              <a:extLst>
                <a:ext uri="{FF2B5EF4-FFF2-40B4-BE49-F238E27FC236}">
                  <a16:creationId xmlns:a16="http://schemas.microsoft.com/office/drawing/2014/main" id="{2F74C430-6492-41C1-812F-C9B88F8B8D77}"/>
                </a:ext>
              </a:extLst>
            </p:cNvPr>
            <p:cNvSpPr txBox="1"/>
            <p:nvPr/>
          </p:nvSpPr>
          <p:spPr>
            <a:xfrm>
              <a:off x="5463845" y="5469043"/>
              <a:ext cx="6667110" cy="1046713"/>
            </a:xfrm>
            <a:prstGeom prst="rect">
              <a:avLst/>
            </a:prstGeom>
            <a:solidFill>
              <a:srgbClr val="CCFF33"/>
            </a:solidFill>
            <a:ln w="12700">
              <a:solidFill>
                <a:schemeClr val="tx1"/>
              </a:solidFill>
            </a:ln>
          </p:spPr>
          <p:txBody>
            <a:bodyPr>
              <a:spAutoFit/>
            </a:bodyPr>
            <a:lstStyle/>
            <a:p>
              <a:pPr>
                <a:defRPr/>
              </a:pPr>
              <a:r>
                <a:rPr lang="en-US" altLang="en-US" sz="24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Em</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nhớ</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nhất</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điều</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gì</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trong</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buổi</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đầu</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tiên</a:t>
              </a:r>
              <a:r>
                <a:rPr lang="en-US" altLang="en-US" sz="2100" b="1" dirty="0">
                  <a:solidFill>
                    <a:schemeClr val="tx1"/>
                  </a:solidFill>
                  <a:latin typeface="Times New Roman" panose="02020603050405020304" pitchFamily="18" charset="0"/>
                  <a:cs typeface="Times New Roman" panose="02020603050405020304" pitchFamily="18" charset="0"/>
                </a:rPr>
                <a:t> </a:t>
              </a:r>
              <a:r>
                <a:rPr lang="en-US" altLang="en-US" sz="2100" b="1" dirty="0" err="1">
                  <a:solidFill>
                    <a:schemeClr val="tx1"/>
                  </a:solidFill>
                  <a:latin typeface="Times New Roman" panose="02020603050405020304" pitchFamily="18" charset="0"/>
                  <a:cs typeface="Times New Roman" panose="02020603050405020304" pitchFamily="18" charset="0"/>
                </a:rPr>
                <a:t>ấy</a:t>
              </a:r>
              <a:r>
                <a:rPr lang="en-US" altLang="en-US" sz="2100" b="1" dirty="0">
                  <a:solidFill>
                    <a:schemeClr val="tx1"/>
                  </a:solidFill>
                  <a:latin typeface="Times New Roman" panose="02020603050405020304" pitchFamily="18" charset="0"/>
                  <a:cs typeface="Times New Roman" panose="02020603050405020304" pitchFamily="18" charset="0"/>
                </a:rPr>
                <a:t>? </a:t>
              </a:r>
              <a:endParaRPr lang="en-US" sz="2099" b="1" dirty="0">
                <a:solidFill>
                  <a:schemeClr val="tx1"/>
                </a:solidFill>
                <a:latin typeface="Times New Roman" panose="02020603050405020304" pitchFamily="18" charset="0"/>
                <a:cs typeface="Times New Roman" panose="02020603050405020304" pitchFamily="18" charset="0"/>
              </a:endParaRPr>
            </a:p>
          </p:txBody>
        </p:sp>
        <p:cxnSp>
          <p:nvCxnSpPr>
            <p:cNvPr id="60" name="Đường nối Thẳng 59">
              <a:extLst>
                <a:ext uri="{FF2B5EF4-FFF2-40B4-BE49-F238E27FC236}">
                  <a16:creationId xmlns:a16="http://schemas.microsoft.com/office/drawing/2014/main" id="{37D08AAD-5081-4272-8F7C-D4FCCB1A9567}"/>
                </a:ext>
              </a:extLst>
            </p:cNvPr>
            <p:cNvCxnSpPr>
              <a:cxnSpLocks/>
              <a:stCxn id="30" idx="3"/>
              <a:endCxn id="58" idx="1"/>
            </p:cNvCxnSpPr>
            <p:nvPr/>
          </p:nvCxnSpPr>
          <p:spPr>
            <a:xfrm flipV="1">
              <a:off x="3961625" y="5977007"/>
              <a:ext cx="1502220" cy="295964"/>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75" name="Nhóm 74"/>
          <p:cNvGrpSpPr>
            <a:grpSpLocks/>
          </p:cNvGrpSpPr>
          <p:nvPr/>
        </p:nvGrpSpPr>
        <p:grpSpPr bwMode="auto">
          <a:xfrm>
            <a:off x="2937273" y="4515393"/>
            <a:ext cx="6065044" cy="493661"/>
            <a:chOff x="5117960" y="6288666"/>
            <a:chExt cx="7073638" cy="658859"/>
          </a:xfrm>
        </p:grpSpPr>
        <p:sp>
          <p:nvSpPr>
            <p:cNvPr id="18447" name="Hộp Văn bản 58">
              <a:hlinkClick r:id="rId9" action="ppaction://hlinksldjump"/>
            </p:cNvPr>
            <p:cNvSpPr txBox="1">
              <a:spLocks noChangeArrowheads="1"/>
            </p:cNvSpPr>
            <p:nvPr/>
          </p:nvSpPr>
          <p:spPr bwMode="auto">
            <a:xfrm>
              <a:off x="6419098" y="6392985"/>
              <a:ext cx="5772500" cy="554540"/>
            </a:xfrm>
            <a:prstGeom prst="rect">
              <a:avLst/>
            </a:prstGeom>
            <a:solidFill>
              <a:srgbClr val="CCFF33"/>
            </a:solidFill>
            <a:ln w="12700">
              <a:solidFill>
                <a:schemeClr val="tx1"/>
              </a:solidFill>
              <a:miter lim="800000"/>
              <a:headEnd/>
              <a:tailEnd/>
            </a:ln>
          </p:spPr>
          <p:txBody>
            <a:bodyPr>
              <a:spAutoFit/>
            </a:bodyPr>
            <a:lstStyle/>
            <a:p>
              <a:r>
                <a:rPr lang="en-US" altLang="en-US" sz="2100" b="1">
                  <a:solidFill>
                    <a:schemeClr val="tx1"/>
                  </a:solidFill>
                  <a:latin typeface="Times New Roman" panose="02020603050405020304" pitchFamily="18" charset="0"/>
                  <a:cs typeface="Times New Roman" panose="02020603050405020304" pitchFamily="18" charset="0"/>
                </a:rPr>
                <a:t>Cảm xúc của em về buổi học đó?</a:t>
              </a:r>
            </a:p>
          </p:txBody>
        </p:sp>
        <p:cxnSp>
          <p:nvCxnSpPr>
            <p:cNvPr id="64" name="Đường nối Thẳng 63">
              <a:extLst>
                <a:ext uri="{FF2B5EF4-FFF2-40B4-BE49-F238E27FC236}">
                  <a16:creationId xmlns:a16="http://schemas.microsoft.com/office/drawing/2014/main" id="{5CEBE303-851B-453C-B0E2-E436A7BAFE90}"/>
                </a:ext>
              </a:extLst>
            </p:cNvPr>
            <p:cNvCxnSpPr>
              <a:cxnSpLocks/>
              <a:endCxn id="18447" idx="1"/>
            </p:cNvCxnSpPr>
            <p:nvPr/>
          </p:nvCxnSpPr>
          <p:spPr>
            <a:xfrm>
              <a:off x="5117960" y="6288666"/>
              <a:ext cx="1301138" cy="36548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Sao: 5 Cánh 5">
            <a:hlinkClick r:id="rId10" action="ppaction://hlinksldjump"/>
            <a:extLst>
              <a:ext uri="{FF2B5EF4-FFF2-40B4-BE49-F238E27FC236}">
                <a16:creationId xmlns:a16="http://schemas.microsoft.com/office/drawing/2014/main" id="{C34A7D84-34CA-4690-81AD-05731946FA96}"/>
              </a:ext>
            </a:extLst>
          </p:cNvPr>
          <p:cNvSpPr/>
          <p:nvPr/>
        </p:nvSpPr>
        <p:spPr>
          <a:xfrm>
            <a:off x="155973" y="4458242"/>
            <a:ext cx="339328" cy="328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84856824"/>
      </p:ext>
    </p:extLst>
  </p:cSld>
  <p:clrMapOvr>
    <a:masterClrMapping/>
  </p:clrMapOvr>
  <p:transition spd="slow" advTm="85177">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anim calcmode="lin" valueType="num">
                                      <p:cBhvr>
                                        <p:cTn id="27" dur="1000" fill="hold"/>
                                        <p:tgtEl>
                                          <p:spTgt spid="68"/>
                                        </p:tgtEl>
                                        <p:attrNameLst>
                                          <p:attrName>ppt_x</p:attrName>
                                        </p:attrNameLst>
                                      </p:cBhvr>
                                      <p:tavLst>
                                        <p:tav tm="0">
                                          <p:val>
                                            <p:strVal val="#ppt_x"/>
                                          </p:val>
                                        </p:tav>
                                        <p:tav tm="100000">
                                          <p:val>
                                            <p:strVal val="#ppt_x"/>
                                          </p:val>
                                        </p:tav>
                                      </p:tavLst>
                                    </p:anim>
                                    <p:anim calcmode="lin" valueType="num">
                                      <p:cBhvr>
                                        <p:cTn id="2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randombar(horizontal)">
                                      <p:cBhvr>
                                        <p:cTn id="33" dur="500"/>
                                        <p:tgtEl>
                                          <p:spTgt spid="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ntr" presetSubtype="0"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down)">
                                      <p:cBhvr>
                                        <p:cTn id="54" dur="580">
                                          <p:stCondLst>
                                            <p:cond delay="0"/>
                                          </p:stCondLst>
                                        </p:cTn>
                                        <p:tgtEl>
                                          <p:spTgt spid="74"/>
                                        </p:tgtEl>
                                      </p:cBhvr>
                                    </p:animEffect>
                                    <p:anim calcmode="lin" valueType="num">
                                      <p:cBhvr>
                                        <p:cTn id="5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60" dur="26">
                                          <p:stCondLst>
                                            <p:cond delay="650"/>
                                          </p:stCondLst>
                                        </p:cTn>
                                        <p:tgtEl>
                                          <p:spTgt spid="74"/>
                                        </p:tgtEl>
                                      </p:cBhvr>
                                      <p:to x="100000" y="60000"/>
                                    </p:animScale>
                                    <p:animScale>
                                      <p:cBhvr>
                                        <p:cTn id="61" dur="166" decel="50000">
                                          <p:stCondLst>
                                            <p:cond delay="676"/>
                                          </p:stCondLst>
                                        </p:cTn>
                                        <p:tgtEl>
                                          <p:spTgt spid="74"/>
                                        </p:tgtEl>
                                      </p:cBhvr>
                                      <p:to x="100000" y="100000"/>
                                    </p:animScale>
                                    <p:animScale>
                                      <p:cBhvr>
                                        <p:cTn id="62" dur="26">
                                          <p:stCondLst>
                                            <p:cond delay="1312"/>
                                          </p:stCondLst>
                                        </p:cTn>
                                        <p:tgtEl>
                                          <p:spTgt spid="74"/>
                                        </p:tgtEl>
                                      </p:cBhvr>
                                      <p:to x="100000" y="80000"/>
                                    </p:animScale>
                                    <p:animScale>
                                      <p:cBhvr>
                                        <p:cTn id="63" dur="166" decel="50000">
                                          <p:stCondLst>
                                            <p:cond delay="1338"/>
                                          </p:stCondLst>
                                        </p:cTn>
                                        <p:tgtEl>
                                          <p:spTgt spid="74"/>
                                        </p:tgtEl>
                                      </p:cBhvr>
                                      <p:to x="100000" y="100000"/>
                                    </p:animScale>
                                    <p:animScale>
                                      <p:cBhvr>
                                        <p:cTn id="64" dur="26">
                                          <p:stCondLst>
                                            <p:cond delay="1642"/>
                                          </p:stCondLst>
                                        </p:cTn>
                                        <p:tgtEl>
                                          <p:spTgt spid="74"/>
                                        </p:tgtEl>
                                      </p:cBhvr>
                                      <p:to x="100000" y="90000"/>
                                    </p:animScale>
                                    <p:animScale>
                                      <p:cBhvr>
                                        <p:cTn id="65" dur="166" decel="50000">
                                          <p:stCondLst>
                                            <p:cond delay="1668"/>
                                          </p:stCondLst>
                                        </p:cTn>
                                        <p:tgtEl>
                                          <p:spTgt spid="74"/>
                                        </p:tgtEl>
                                      </p:cBhvr>
                                      <p:to x="100000" y="100000"/>
                                    </p:animScale>
                                    <p:animScale>
                                      <p:cBhvr>
                                        <p:cTn id="66" dur="26">
                                          <p:stCondLst>
                                            <p:cond delay="1808"/>
                                          </p:stCondLst>
                                        </p:cTn>
                                        <p:tgtEl>
                                          <p:spTgt spid="74"/>
                                        </p:tgtEl>
                                      </p:cBhvr>
                                      <p:to x="100000" y="95000"/>
                                    </p:animScale>
                                    <p:animScale>
                                      <p:cBhvr>
                                        <p:cTn id="67" dur="166" decel="50000">
                                          <p:stCondLst>
                                            <p:cond delay="1834"/>
                                          </p:stCondLst>
                                        </p:cTn>
                                        <p:tgtEl>
                                          <p:spTgt spid="74"/>
                                        </p:tgtEl>
                                      </p:cBhvr>
                                      <p:to x="100000" y="100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26" presetClass="entr" presetSubtype="0" fill="hold"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down)">
                                      <p:cBhvr>
                                        <p:cTn id="72" dur="580">
                                          <p:stCondLst>
                                            <p:cond delay="0"/>
                                          </p:stCondLst>
                                        </p:cTn>
                                        <p:tgtEl>
                                          <p:spTgt spid="75"/>
                                        </p:tgtEl>
                                      </p:cBhvr>
                                    </p:animEffect>
                                    <p:anim calcmode="lin" valueType="num">
                                      <p:cBhvr>
                                        <p:cTn id="73"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78" dur="26">
                                          <p:stCondLst>
                                            <p:cond delay="650"/>
                                          </p:stCondLst>
                                        </p:cTn>
                                        <p:tgtEl>
                                          <p:spTgt spid="75"/>
                                        </p:tgtEl>
                                      </p:cBhvr>
                                      <p:to x="100000" y="60000"/>
                                    </p:animScale>
                                    <p:animScale>
                                      <p:cBhvr>
                                        <p:cTn id="79" dur="166" decel="50000">
                                          <p:stCondLst>
                                            <p:cond delay="676"/>
                                          </p:stCondLst>
                                        </p:cTn>
                                        <p:tgtEl>
                                          <p:spTgt spid="75"/>
                                        </p:tgtEl>
                                      </p:cBhvr>
                                      <p:to x="100000" y="100000"/>
                                    </p:animScale>
                                    <p:animScale>
                                      <p:cBhvr>
                                        <p:cTn id="80" dur="26">
                                          <p:stCondLst>
                                            <p:cond delay="1312"/>
                                          </p:stCondLst>
                                        </p:cTn>
                                        <p:tgtEl>
                                          <p:spTgt spid="75"/>
                                        </p:tgtEl>
                                      </p:cBhvr>
                                      <p:to x="100000" y="80000"/>
                                    </p:animScale>
                                    <p:animScale>
                                      <p:cBhvr>
                                        <p:cTn id="81" dur="166" decel="50000">
                                          <p:stCondLst>
                                            <p:cond delay="1338"/>
                                          </p:stCondLst>
                                        </p:cTn>
                                        <p:tgtEl>
                                          <p:spTgt spid="75"/>
                                        </p:tgtEl>
                                      </p:cBhvr>
                                      <p:to x="100000" y="100000"/>
                                    </p:animScale>
                                    <p:animScale>
                                      <p:cBhvr>
                                        <p:cTn id="82" dur="26">
                                          <p:stCondLst>
                                            <p:cond delay="1642"/>
                                          </p:stCondLst>
                                        </p:cTn>
                                        <p:tgtEl>
                                          <p:spTgt spid="75"/>
                                        </p:tgtEl>
                                      </p:cBhvr>
                                      <p:to x="100000" y="90000"/>
                                    </p:animScale>
                                    <p:animScale>
                                      <p:cBhvr>
                                        <p:cTn id="83" dur="166" decel="50000">
                                          <p:stCondLst>
                                            <p:cond delay="1668"/>
                                          </p:stCondLst>
                                        </p:cTn>
                                        <p:tgtEl>
                                          <p:spTgt spid="75"/>
                                        </p:tgtEl>
                                      </p:cBhvr>
                                      <p:to x="100000" y="100000"/>
                                    </p:animScale>
                                    <p:animScale>
                                      <p:cBhvr>
                                        <p:cTn id="84" dur="26">
                                          <p:stCondLst>
                                            <p:cond delay="1808"/>
                                          </p:stCondLst>
                                        </p:cTn>
                                        <p:tgtEl>
                                          <p:spTgt spid="75"/>
                                        </p:tgtEl>
                                      </p:cBhvr>
                                      <p:to x="100000" y="95000"/>
                                    </p:animScale>
                                    <p:animScale>
                                      <p:cBhvr>
                                        <p:cTn id="85"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896;p80"/>
          <p:cNvGrpSpPr/>
          <p:nvPr/>
        </p:nvGrpSpPr>
        <p:grpSpPr>
          <a:xfrm>
            <a:off x="1805530" y="2875175"/>
            <a:ext cx="1481726" cy="2246425"/>
            <a:chOff x="-1254075" y="6362388"/>
            <a:chExt cx="982525" cy="1754400"/>
          </a:xfrm>
        </p:grpSpPr>
        <p:sp>
          <p:nvSpPr>
            <p:cNvPr id="8"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6"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77" name="Google Shape;3966;p80"/>
          <p:cNvGrpSpPr/>
          <p:nvPr/>
        </p:nvGrpSpPr>
        <p:grpSpPr>
          <a:xfrm>
            <a:off x="5844697" y="2719152"/>
            <a:ext cx="1293857" cy="2377895"/>
            <a:chOff x="1608450" y="6283988"/>
            <a:chExt cx="857950" cy="1857075"/>
          </a:xfrm>
        </p:grpSpPr>
        <p:sp>
          <p:nvSpPr>
            <p:cNvPr id="78"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9"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0"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1"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2"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2"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2"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3"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4"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5"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TextBox 1">
            <a:hlinkClick r:id="rId3" action="ppaction://hlinksldjump"/>
          </p:cNvPr>
          <p:cNvSpPr txBox="1"/>
          <p:nvPr/>
        </p:nvSpPr>
        <p:spPr>
          <a:xfrm>
            <a:off x="469286" y="324853"/>
            <a:ext cx="8085167" cy="954107"/>
          </a:xfrm>
          <a:prstGeom prst="rect">
            <a:avLst/>
          </a:prstGeom>
          <a:solidFill>
            <a:schemeClr val="accent6">
              <a:lumMod val="40000"/>
              <a:lumOff val="60000"/>
            </a:schemeClr>
          </a:solidFill>
        </p:spPr>
        <p:txBody>
          <a:bodyPr wrap="square" rtlCol="0">
            <a:spAutoFit/>
          </a:bodyPr>
          <a:lstStyle/>
          <a:p>
            <a:r>
              <a:rPr lang="en-US" altLang="en-US" sz="2800" b="1">
                <a:latin typeface="Times New Roman" panose="02020603050405020304" pitchFamily="18" charset="0"/>
                <a:cs typeface="Times New Roman" panose="02020603050405020304" pitchFamily="18" charset="0"/>
              </a:rPr>
              <a:t>Buổi đầu em đi học là buổi sáng hay buổi chiều? Thời tiết hôm đó thế nào?</a:t>
            </a:r>
          </a:p>
        </p:txBody>
      </p:sp>
      <p:sp>
        <p:nvSpPr>
          <p:cNvPr id="3" name="TextBox 2"/>
          <p:cNvSpPr txBox="1"/>
          <p:nvPr/>
        </p:nvSpPr>
        <p:spPr>
          <a:xfrm>
            <a:off x="469286" y="1467853"/>
            <a:ext cx="8000946" cy="954107"/>
          </a:xfrm>
          <a:prstGeom prst="rect">
            <a:avLst/>
          </a:prstGeom>
          <a:solidFill>
            <a:srgbClr val="FFFF00"/>
          </a:solid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Ngày đầu tiên em đến trường đó  là một buổi sáng mùa thu trong xanh.</a:t>
            </a:r>
          </a:p>
        </p:txBody>
      </p:sp>
    </p:spTree>
    <p:extLst>
      <p:ext uri="{BB962C8B-B14F-4D97-AF65-F5344CB8AC3E}">
        <p14:creationId xmlns:p14="http://schemas.microsoft.com/office/powerpoint/2010/main" val="305640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1736"/>
            <a:ext cx="9144000" cy="546000"/>
          </a:xfrm>
        </p:spPr>
        <p:txBody>
          <a:bodyPr/>
          <a:lstStyle/>
          <a:p>
            <a:pPr defTabSz="913765" eaLnBrk="1" hangingPunct="1"/>
            <a:r>
              <a:rPr lang="en-US" altLang="en-US" sz="3200" b="1">
                <a:solidFill>
                  <a:srgbClr val="002060"/>
                </a:solidFill>
                <a:latin typeface="Times New Roman" pitchFamily="18" charset="0"/>
                <a:cs typeface="Times New Roman" pitchFamily="18" charset="0"/>
                <a:hlinkClick r:id="rId2" action="ppaction://hlinksldjump"/>
              </a:rPr>
              <a:t>Ai là người đưa em đến trường?</a:t>
            </a:r>
            <a:endParaRPr lang="vi-VN" altLang="en-US" sz="3200" b="1">
              <a:solidFill>
                <a:srgbClr val="002060"/>
              </a:solidFill>
              <a:latin typeface="Times New Roman" pitchFamily="18" charset="0"/>
              <a:cs typeface="Times New Roman" pitchFamily="18" charset="0"/>
              <a:hlinkClick r:id="rId2" action="ppaction://hlinksldjump"/>
            </a:endParaRPr>
          </a:p>
        </p:txBody>
      </p:sp>
      <p:pic>
        <p:nvPicPr>
          <p:cNvPr id="4" name="Picture 9" descr="IMG_34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770" y="1430039"/>
            <a:ext cx="2930815" cy="2834907"/>
          </a:xfrm>
          <a:prstGeom prst="rect">
            <a:avLst/>
          </a:prstGeom>
          <a:noFill/>
          <a:ln w="9525">
            <a:solidFill>
              <a:srgbClr val="AE0A45"/>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11023675-roi-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476" y="1430040"/>
            <a:ext cx="2752524" cy="2834907"/>
          </a:xfrm>
          <a:prstGeom prst="rect">
            <a:avLst/>
          </a:prstGeom>
          <a:noFill/>
          <a:ln w="9525">
            <a:solidFill>
              <a:srgbClr val="AE0A45"/>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3" descr="bo%20d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9" y="1430039"/>
            <a:ext cx="3203536" cy="2834907"/>
          </a:xfrm>
          <a:prstGeom prst="rect">
            <a:avLst/>
          </a:prstGeom>
          <a:noFill/>
          <a:ln w="9525">
            <a:solidFill>
              <a:srgbClr val="AE0A45"/>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44500" y="3838074"/>
            <a:ext cx="938463" cy="426872"/>
          </a:xfrm>
          <a:prstGeom prst="roundRect">
            <a:avLst>
              <a:gd name="adj" fmla="val 1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Bố</a:t>
            </a:r>
          </a:p>
        </p:txBody>
      </p:sp>
      <p:sp>
        <p:nvSpPr>
          <p:cNvPr id="7" name="Rounded Rectangle 6"/>
          <p:cNvSpPr/>
          <p:nvPr/>
        </p:nvSpPr>
        <p:spPr>
          <a:xfrm>
            <a:off x="5304536" y="1430039"/>
            <a:ext cx="843602" cy="711582"/>
          </a:xfrm>
          <a:prstGeom prst="roundRect">
            <a:avLst>
              <a:gd name="adj" fmla="val 1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Ông (bà)</a:t>
            </a:r>
          </a:p>
        </p:txBody>
      </p:sp>
      <p:sp>
        <p:nvSpPr>
          <p:cNvPr id="8" name="Rounded Rectangle 7"/>
          <p:cNvSpPr/>
          <p:nvPr/>
        </p:nvSpPr>
        <p:spPr>
          <a:xfrm>
            <a:off x="7963013" y="1430039"/>
            <a:ext cx="795649" cy="559182"/>
          </a:xfrm>
          <a:prstGeom prst="roundRect">
            <a:avLst>
              <a:gd name="adj" fmla="val 11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Mẹ</a:t>
            </a:r>
          </a:p>
        </p:txBody>
      </p:sp>
    </p:spTree>
    <p:extLst>
      <p:ext uri="{BB962C8B-B14F-4D97-AF65-F5344CB8AC3E}">
        <p14:creationId xmlns:p14="http://schemas.microsoft.com/office/powerpoint/2010/main" val="20204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3700" y="308422"/>
            <a:ext cx="3944619" cy="928096"/>
          </a:xfrm>
          <a:solidFill>
            <a:schemeClr val="bg1"/>
          </a:solidFill>
        </p:spPr>
        <p:txBody>
          <a:bodyPr/>
          <a:lstStyle/>
          <a:p>
            <a:pPr algn="just"/>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t>
            </a:r>
            <a:r>
              <a:rPr lang="en-US" sz="2800" dirty="0">
                <a:latin typeface="Times New Roman" pitchFamily="18" charset="0"/>
                <a:cs typeface="Times New Roman" pitchFamily="18" charset="0"/>
              </a:rPr>
              <a:t>̀?</a:t>
            </a:r>
          </a:p>
        </p:txBody>
      </p:sp>
      <p:sp>
        <p:nvSpPr>
          <p:cNvPr id="5" name="Title 1"/>
          <p:cNvSpPr txBox="1">
            <a:spLocks/>
          </p:cNvSpPr>
          <p:nvPr/>
        </p:nvSpPr>
        <p:spPr>
          <a:xfrm>
            <a:off x="4935683" y="308422"/>
            <a:ext cx="3571010" cy="92809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atrick Hand"/>
              <a:buNone/>
              <a:defRPr sz="4000" b="1" i="0" u="none" strike="noStrike" cap="none">
                <a:solidFill>
                  <a:schemeClr val="dk1"/>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pPr algn="just"/>
            <a:r>
              <a:rPr lang="en-US" sz="2800" dirty="0" err="1">
                <a:latin typeface="Times New Roman" pitchFamily="18" charset="0"/>
                <a:cs typeface="Times New Roman" pitchFamily="18" charset="0"/>
              </a:rPr>
              <a:t>Sân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nào</a:t>
            </a:r>
            <a:r>
              <a:rPr lang="en-US" sz="2800" dirty="0">
                <a:latin typeface="Times New Roman" pitchFamily="18" charset="0"/>
                <a:cs typeface="Times New Roman" pitchFamily="18" charset="0"/>
              </a:rPr>
              <a:t>?</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45" y="1236518"/>
            <a:ext cx="4637117" cy="37303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682" y="1236518"/>
            <a:ext cx="4069969" cy="3699163"/>
          </a:xfrm>
          <a:prstGeom prst="rect">
            <a:avLst/>
          </a:prstGeom>
        </p:spPr>
      </p:pic>
    </p:spTree>
    <p:extLst>
      <p:ext uri="{BB962C8B-B14F-4D97-AF65-F5344CB8AC3E}">
        <p14:creationId xmlns:p14="http://schemas.microsoft.com/office/powerpoint/2010/main" val="25942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5"/>
            <a:ext cx="9144000" cy="5140990"/>
          </a:xfrm>
          <a:prstGeom prst="rect">
            <a:avLst/>
          </a:prstGeom>
        </p:spPr>
      </p:pic>
      <p:sp>
        <p:nvSpPr>
          <p:cNvPr id="4" name="TextBox 3">
            <a:hlinkClick r:id="rId4" action="ppaction://hlinksldjump"/>
          </p:cNvPr>
          <p:cNvSpPr txBox="1"/>
          <p:nvPr/>
        </p:nvSpPr>
        <p:spPr>
          <a:xfrm>
            <a:off x="288758" y="276725"/>
            <a:ext cx="8361947" cy="830997"/>
          </a:xfrm>
          <a:prstGeom prst="rect">
            <a:avLst/>
          </a:prstGeom>
          <a:solidFill>
            <a:srgbClr val="98DAED"/>
          </a:solidFill>
        </p:spPr>
        <p:txBody>
          <a:bodyPr wrap="square" rtlCol="0">
            <a:spAutoFit/>
          </a:bodyPr>
          <a:lstStyle/>
          <a:p>
            <a:r>
              <a:rPr lang="en-US" sz="2400" b="1">
                <a:solidFill>
                  <a:schemeClr val="tx1"/>
                </a:solidFill>
                <a:latin typeface="Times New Roman" panose="02020603050405020304" pitchFamily="18" charset="0"/>
                <a:cs typeface="Times New Roman" panose="02020603050405020304" pitchFamily="18" charset="0"/>
              </a:rPr>
              <a:t>Khi vừa đến trường, em thấy quang cảnh sân trường hôm đó như thế nào?</a:t>
            </a:r>
          </a:p>
        </p:txBody>
      </p:sp>
      <p:sp>
        <p:nvSpPr>
          <p:cNvPr id="5" name="TextBox 4"/>
          <p:cNvSpPr txBox="1"/>
          <p:nvPr/>
        </p:nvSpPr>
        <p:spPr>
          <a:xfrm>
            <a:off x="397042" y="1275347"/>
            <a:ext cx="8253663" cy="3403239"/>
          </a:xfrm>
          <a:prstGeom prst="rect">
            <a:avLst/>
          </a:prstGeom>
          <a:solidFill>
            <a:srgbClr val="FFFF99"/>
          </a:solidFill>
        </p:spPr>
        <p:txBody>
          <a:bodyPr wrap="square" rtlCol="0">
            <a:spAutoFit/>
          </a:bodyPr>
          <a:lstStyle/>
          <a:p>
            <a:pPr marL="285750" indent="-285750">
              <a:lnSpc>
                <a:spcPct val="130000"/>
              </a:lnSpc>
              <a:buFontTx/>
              <a:buChar char="-"/>
            </a:pPr>
            <a:r>
              <a:rPr lang="en-US" sz="2400" b="1">
                <a:solidFill>
                  <a:srgbClr val="FF0000"/>
                </a:solidFill>
                <a:latin typeface="Times New Roman" panose="02020603050405020304" pitchFamily="18" charset="0"/>
                <a:cs typeface="Times New Roman" panose="02020603050405020304" pitchFamily="18" charset="0"/>
              </a:rPr>
              <a:t>Ngôi trường thật lớn và rất đông người.</a:t>
            </a:r>
          </a:p>
          <a:p>
            <a:pPr marL="285750" indent="-285750">
              <a:lnSpc>
                <a:spcPct val="130000"/>
              </a:lnSpc>
              <a:buFontTx/>
              <a:buChar char="-"/>
            </a:pPr>
            <a:r>
              <a:rPr lang="en-US" sz="2400" b="1">
                <a:solidFill>
                  <a:srgbClr val="FF0000"/>
                </a:solidFill>
                <a:latin typeface="Times New Roman" panose="02020603050405020304" pitchFamily="18" charset="0"/>
                <a:cs typeface="Times New Roman" panose="02020603050405020304" pitchFamily="18" charset="0"/>
              </a:rPr>
              <a:t>Ngôi trường to và rộng, trường mang tên: Trường tiểu học Phước Lai.</a:t>
            </a:r>
          </a:p>
          <a:p>
            <a:pPr marL="285750" indent="-285750">
              <a:lnSpc>
                <a:spcPct val="130000"/>
              </a:lnSpc>
              <a:buFontTx/>
              <a:buChar char="-"/>
            </a:pPr>
            <a:r>
              <a:rPr lang="en-US" sz="2400" b="1">
                <a:solidFill>
                  <a:srgbClr val="FF0000"/>
                </a:solidFill>
                <a:latin typeface="Times New Roman" panose="02020603050405020304" pitchFamily="18" charset="0"/>
                <a:cs typeface="Times New Roman" panose="02020603050405020304" pitchFamily="18" charset="0"/>
              </a:rPr>
              <a:t>Bước tới trường, cánh cổng sừng sửng, mở rộng đón chào học sinh chúng em. Giữa sân trường, trong bộ đồng phục trắng tinh cùng chiếc khan quàng đỏ thắm, các anh chị luôn tươi cười, vui vẻ.</a:t>
            </a:r>
          </a:p>
        </p:txBody>
      </p:sp>
    </p:spTree>
    <p:extLst>
      <p:ext uri="{BB962C8B-B14F-4D97-AF65-F5344CB8AC3E}">
        <p14:creationId xmlns:p14="http://schemas.microsoft.com/office/powerpoint/2010/main" val="63110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8675"/>
            <a:ext cx="9144000" cy="1112423"/>
          </a:xfrm>
          <a:solidFill>
            <a:schemeClr val="bg1"/>
          </a:solidFill>
        </p:spPr>
        <p:txBody>
          <a:bodyPr anchor="b"/>
          <a:lstStyle/>
          <a:p>
            <a:r>
              <a:rPr lang="en-US" altLang="en-US" sz="3200">
                <a:solidFill>
                  <a:srgbClr val="002060"/>
                </a:solidFill>
                <a:latin typeface="Times New Roman" pitchFamily="18" charset="0"/>
                <a:cs typeface="Times New Roman" pitchFamily="18" charset="0"/>
              </a:rPr>
              <a:t>Lúc đầu, em bỡ ngỡ ra sao (vui mừng, hồi hộp,lo lắng, bỡ ngỡ, rụt rè,..)? Ai đã giúp đỡ em?</a:t>
            </a:r>
            <a:endParaRPr lang="en-US" sz="3200">
              <a:solidFill>
                <a:srgbClr val="002060"/>
              </a:solidFill>
              <a:latin typeface="Times New Roman" pitchFamily="18" charset="0"/>
              <a:cs typeface="Times New Roman" pitchFamily="18" charset="0"/>
            </a:endParaRPr>
          </a:p>
        </p:txBody>
      </p:sp>
      <p:pic>
        <p:nvPicPr>
          <p:cNvPr id="4" name="Picture 2" descr="http://nhasachtritue.com/forum/uploads/23/1_tre-khoc.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6610" y="1455619"/>
            <a:ext cx="2902526" cy="2576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7" descr="images608269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67150"/>
            <a:ext cx="2788001" cy="2576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12" descr="anh3-5313-13857177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136" y="2006043"/>
            <a:ext cx="3584864" cy="304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1000"/>
                                        <p:tgtEl>
                                          <p:spTgt spid="4"/>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0"/>
            <a:ext cx="9144000" cy="5140990"/>
          </a:xfrm>
          <a:prstGeom prst="rect">
            <a:avLst/>
          </a:prstGeom>
        </p:spPr>
      </p:pic>
      <p:sp>
        <p:nvSpPr>
          <p:cNvPr id="4" name="TextBox 3">
            <a:hlinkClick r:id="rId3" action="ppaction://hlinksldjump"/>
          </p:cNvPr>
          <p:cNvSpPr txBox="1"/>
          <p:nvPr/>
        </p:nvSpPr>
        <p:spPr>
          <a:xfrm>
            <a:off x="342899" y="448194"/>
            <a:ext cx="8361947" cy="954107"/>
          </a:xfrm>
          <a:prstGeom prst="rect">
            <a:avLst/>
          </a:prstGeom>
          <a:solidFill>
            <a:srgbClr val="98DAED"/>
          </a:solidFill>
        </p:spPr>
        <p:txBody>
          <a:bodyPr wrap="square" rtlCol="0">
            <a:spAutoFit/>
          </a:bodyPr>
          <a:lstStyle/>
          <a:p>
            <a:r>
              <a:rPr lang="en-US" altLang="en-US" sz="2800" b="1">
                <a:solidFill>
                  <a:srgbClr val="002060"/>
                </a:solidFill>
                <a:latin typeface="Times New Roman" panose="02020603050405020304" pitchFamily="18" charset="0"/>
                <a:cs typeface="Times New Roman" pitchFamily="18" charset="0"/>
              </a:rPr>
              <a:t>Lúc đầu, em bỡ ngỡ ra sao (vui mừng, hồi hộp, lo lắng, bỡ ngỡ, rụt rè,..)? Ai đã giúp đỡ em?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2899" y="1768572"/>
            <a:ext cx="8253663" cy="2837187"/>
          </a:xfrm>
          <a:prstGeom prst="rect">
            <a:avLst/>
          </a:prstGeom>
          <a:solidFill>
            <a:srgbClr val="FFFF99"/>
          </a:solidFill>
        </p:spPr>
        <p:txBody>
          <a:bodyPr wrap="square" rtlCol="0">
            <a:spAutoFit/>
          </a:bodyPr>
          <a:lstStyle/>
          <a:p>
            <a:pPr>
              <a:lnSpc>
                <a:spcPct val="130000"/>
              </a:lnSpc>
            </a:pPr>
            <a:r>
              <a:rPr lang="en-US" sz="2800" b="1">
                <a:solidFill>
                  <a:srgbClr val="FF0000"/>
                </a:solidFill>
                <a:latin typeface="Times New Roman" panose="02020603050405020304" pitchFamily="18" charset="0"/>
                <a:cs typeface="Times New Roman" panose="02020603050405020304" pitchFamily="18" charset="0"/>
              </a:rPr>
              <a:t>- Em rụt rè nép bên mẹ. Cô giáo là người động viên giúp đỡ em.</a:t>
            </a:r>
          </a:p>
          <a:p>
            <a:pPr>
              <a:lnSpc>
                <a:spcPct val="130000"/>
              </a:lnSpc>
            </a:pPr>
            <a:r>
              <a:rPr lang="en-US" sz="2800" b="1">
                <a:solidFill>
                  <a:srgbClr val="FF0000"/>
                </a:solidFill>
                <a:latin typeface="Times New Roman" panose="02020603050405020304" pitchFamily="18" charset="0"/>
                <a:cs typeface="Times New Roman" panose="02020603050405020304" pitchFamily="18" charset="0"/>
              </a:rPr>
              <a:t>Hoặc:</a:t>
            </a:r>
          </a:p>
          <a:p>
            <a:pPr>
              <a:lnSpc>
                <a:spcPct val="130000"/>
              </a:lnSpc>
            </a:pPr>
            <a:r>
              <a:rPr lang="en-US" sz="2800" b="1">
                <a:solidFill>
                  <a:srgbClr val="FF0000"/>
                </a:solidFill>
                <a:latin typeface="Times New Roman" panose="02020603050405020304" pitchFamily="18" charset="0"/>
                <a:cs typeface="Times New Roman" panose="02020603050405020304" pitchFamily="18" charset="0"/>
              </a:rPr>
              <a:t>- Em hồi hộp, lo lắng. Cô và các bạn trong lớp giúp đỡ em. Em đã làm quen được rất nhiều bạn mới.</a:t>
            </a:r>
          </a:p>
        </p:txBody>
      </p:sp>
    </p:spTree>
    <p:extLst>
      <p:ext uri="{BB962C8B-B14F-4D97-AF65-F5344CB8AC3E}">
        <p14:creationId xmlns:p14="http://schemas.microsoft.com/office/powerpoint/2010/main" val="3412407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27|1.2|1|1.6|14.4|6.6|3.1|4.8|5.6|7.4"/>
</p:tagLst>
</file>

<file path=ppt/theme/theme1.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1186</Words>
  <Application>Microsoft Macintosh PowerPoint</Application>
  <PresentationFormat>On-screen Show (16:9)</PresentationFormat>
  <Paragraphs>72</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iCielBC DDCHardwareRough Compre</vt:lpstr>
      <vt:lpstr>Arial</vt:lpstr>
      <vt:lpstr>Lato</vt:lpstr>
      <vt:lpstr>Times New Roman</vt:lpstr>
      <vt:lpstr>Roboto Condensed Light</vt:lpstr>
      <vt:lpstr>Patrick Hand</vt:lpstr>
      <vt:lpstr>End of Course Jeopardy by Slidesgo</vt:lpstr>
      <vt:lpstr>PowerPoint Presentation</vt:lpstr>
      <vt:lpstr>PowerPoint Presentation</vt:lpstr>
      <vt:lpstr>PowerPoint Presentation</vt:lpstr>
      <vt:lpstr>PowerPoint Presentation</vt:lpstr>
      <vt:lpstr>PowerPoint Presentation</vt:lpstr>
      <vt:lpstr>Trên đường đến trường em đã thấy gì?</vt:lpstr>
      <vt:lpstr>PowerPoint Presentation</vt:lpstr>
      <vt:lpstr>Lúc đầu, em bỡ ngỡ ra sao (vui mừng, hồi hộp,lo lắng, bỡ ngỡ, rụt rè,..)? Ai đã giúp đỡ em?</vt:lpstr>
      <vt:lpstr>PowerPoint Presentation</vt:lpstr>
      <vt:lpstr>Buổi học đầu tiên đó đã diễn ra và kết thúc như thế nào?</vt:lpstr>
      <vt:lpstr>PowerPoint Presentation</vt:lpstr>
      <vt:lpstr>Cảm nghĩ của em về buổi học đầu tiên ?</vt:lpstr>
      <vt:lpstr>PowerPoint Presentation</vt:lpstr>
      <vt:lpstr>PowerPoint Presentation</vt:lpstr>
      <vt:lpstr>2. Viết những điều em vừa kể thành một đoạn văn ngắn (từ 5 đến 7 câu)</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COURSE JEOPARDY</dc:title>
  <cp:lastModifiedBy>Huynh Nguyen</cp:lastModifiedBy>
  <cp:revision>43</cp:revision>
  <dcterms:modified xsi:type="dcterms:W3CDTF">2021-10-23T09:27:50Z</dcterms:modified>
</cp:coreProperties>
</file>